
<file path=[Content_Types].xml><?xml version="1.0" encoding="utf-8"?>
<Types xmlns="http://schemas.openxmlformats.org/package/2006/content-types">
  <Default Extension="emf" ContentType="image/x-emf"/>
  <Default Extension="fntdata" ContentType="application/x-fontdat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4"/>
  </p:sldMasterIdLst>
  <p:notesMasterIdLst>
    <p:notesMasterId r:id="rId15"/>
  </p:notesMasterIdLst>
  <p:sldIdLst>
    <p:sldId id="256" r:id="rId5"/>
    <p:sldId id="281" r:id="rId6"/>
    <p:sldId id="264" r:id="rId7"/>
    <p:sldId id="284" r:id="rId8"/>
    <p:sldId id="282" r:id="rId9"/>
    <p:sldId id="285" r:id="rId10"/>
    <p:sldId id="268" r:id="rId11"/>
    <p:sldId id="286" r:id="rId12"/>
    <p:sldId id="283" r:id="rId13"/>
    <p:sldId id="278" r:id="rId14"/>
  </p:sldIdLst>
  <p:sldSz cx="12192000" cy="6858000"/>
  <p:notesSz cx="6858000" cy="9144000"/>
  <p:embeddedFontLst>
    <p:embeddedFont>
      <p:font typeface="Buckeye Sans 2" pitchFamily="2" charset="77"/>
      <p:regular r:id="rId16"/>
      <p:bold r:id="rId17"/>
      <p:italic r:id="rId18"/>
      <p:boldItalic r:id="rId19"/>
    </p:embeddedFont>
    <p:embeddedFont>
      <p:font typeface="Buckeye Sans 2 Black" pitchFamily="2" charset="77"/>
      <p:bold r:id="rId20"/>
      <p:italic r:id="rId21"/>
      <p:boldItalic r:id="rId22"/>
    </p:embeddedFont>
    <p:embeddedFont>
      <p:font typeface="Buckeye Sans 2 SemiBold" pitchFamily="2" charset="77"/>
      <p:regular r:id="rId23"/>
      <p:bold r:id="rId24"/>
      <p:italic r:id="rId25"/>
      <p:boldItalic r:id="rId26"/>
    </p:embeddedFont>
    <p:embeddedFont>
      <p:font typeface="Buckeye Serif 2 Black" pitchFamily="2" charset="77"/>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R Template" id="{CBD7D772-17AE-AC4B-BBFE-463C72D05109}">
          <p14:sldIdLst>
            <p14:sldId id="256"/>
            <p14:sldId id="281"/>
            <p14:sldId id="264"/>
            <p14:sldId id="284"/>
            <p14:sldId id="282"/>
            <p14:sldId id="285"/>
            <p14:sldId id="268"/>
            <p14:sldId id="286"/>
            <p14:sldId id="283"/>
            <p14:sldId id="27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0C2F"/>
    <a:srgbClr val="212325"/>
    <a:srgbClr val="15BEF0"/>
    <a:srgbClr val="A2AAAD"/>
    <a:srgbClr val="6B6C6C"/>
    <a:srgbClr val="EFF1F2"/>
    <a:srgbClr val="F47E4D"/>
    <a:srgbClr val="82C55B"/>
    <a:srgbClr val="3F4443"/>
    <a:srgbClr val="2023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63"/>
    <p:restoredTop sz="86400"/>
  </p:normalViewPr>
  <p:slideViewPr>
    <p:cSldViewPr snapToGrid="0">
      <p:cViewPr varScale="1">
        <p:scale>
          <a:sx n="147" d="100"/>
          <a:sy n="147" d="100"/>
        </p:scale>
        <p:origin x="216" y="1168"/>
      </p:cViewPr>
      <p:guideLst/>
    </p:cSldViewPr>
  </p:slideViewPr>
  <p:outlineViewPr>
    <p:cViewPr>
      <p:scale>
        <a:sx n="33" d="100"/>
        <a:sy n="33" d="100"/>
      </p:scale>
      <p:origin x="0" y="-560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customXml" Target="../customXml/item3.xml"/><Relationship Id="rId21" Type="http://schemas.openxmlformats.org/officeDocument/2006/relationships/font" Target="fonts/font6.fntdata"/><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9.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6.xml"/><Relationship Id="rId19" Type="http://schemas.openxmlformats.org/officeDocument/2006/relationships/font" Target="fonts/font4.fntdata"/><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presProps" Target="pres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ak, Jennifer" userId="131d7c49-c9b3-4656-9bb0-45611a8feed3" providerId="ADAL" clId="{D4EF198D-0845-47B9-885E-698C179D2912}"/>
    <pc:docChg chg="undo redo custSel addSld delSld modSld sldOrd modSection">
      <pc:chgData name="Prak, Jennifer" userId="131d7c49-c9b3-4656-9bb0-45611a8feed3" providerId="ADAL" clId="{D4EF198D-0845-47B9-885E-698C179D2912}" dt="2024-04-02T20:51:04.439" v="4006" actId="27636"/>
      <pc:docMkLst>
        <pc:docMk/>
      </pc:docMkLst>
      <pc:sldChg chg="modSp mod">
        <pc:chgData name="Prak, Jennifer" userId="131d7c49-c9b3-4656-9bb0-45611a8feed3" providerId="ADAL" clId="{D4EF198D-0845-47B9-885E-698C179D2912}" dt="2024-04-02T18:18:50.708" v="16" actId="20577"/>
        <pc:sldMkLst>
          <pc:docMk/>
          <pc:sldMk cId="3209840326" sldId="256"/>
        </pc:sldMkLst>
        <pc:spChg chg="mod">
          <ac:chgData name="Prak, Jennifer" userId="131d7c49-c9b3-4656-9bb0-45611a8feed3" providerId="ADAL" clId="{D4EF198D-0845-47B9-885E-698C179D2912}" dt="2024-04-02T18:18:44.427" v="7" actId="27636"/>
          <ac:spMkLst>
            <pc:docMk/>
            <pc:sldMk cId="3209840326" sldId="256"/>
            <ac:spMk id="2" creationId="{FFAFE1D3-74A6-F5E6-7242-BF73A7BFC0C0}"/>
          </ac:spMkLst>
        </pc:spChg>
        <pc:spChg chg="mod">
          <ac:chgData name="Prak, Jennifer" userId="131d7c49-c9b3-4656-9bb0-45611a8feed3" providerId="ADAL" clId="{D4EF198D-0845-47B9-885E-698C179D2912}" dt="2024-04-02T18:18:50.708" v="16" actId="20577"/>
          <ac:spMkLst>
            <pc:docMk/>
            <pc:sldMk cId="3209840326" sldId="256"/>
            <ac:spMk id="3" creationId="{C50E6142-4D90-FBA8-A21C-85E4142F8B19}"/>
          </ac:spMkLst>
        </pc:spChg>
      </pc:sldChg>
      <pc:sldChg chg="modSp mod">
        <pc:chgData name="Prak, Jennifer" userId="131d7c49-c9b3-4656-9bb0-45611a8feed3" providerId="ADAL" clId="{D4EF198D-0845-47B9-885E-698C179D2912}" dt="2024-04-02T18:33:28.593" v="1136" actId="20577"/>
        <pc:sldMkLst>
          <pc:docMk/>
          <pc:sldMk cId="573394558" sldId="281"/>
        </pc:sldMkLst>
        <pc:spChg chg="mod">
          <ac:chgData name="Prak, Jennifer" userId="131d7c49-c9b3-4656-9bb0-45611a8feed3" providerId="ADAL" clId="{D4EF198D-0845-47B9-885E-698C179D2912}" dt="2024-04-02T18:26:10.347" v="684" actId="20577"/>
          <ac:spMkLst>
            <pc:docMk/>
            <pc:sldMk cId="573394558" sldId="281"/>
            <ac:spMk id="2" creationId="{5AC5C132-1793-A922-2DCC-8404A567F856}"/>
          </ac:spMkLst>
        </pc:spChg>
        <pc:spChg chg="mod">
          <ac:chgData name="Prak, Jennifer" userId="131d7c49-c9b3-4656-9bb0-45611a8feed3" providerId="ADAL" clId="{D4EF198D-0845-47B9-885E-698C179D2912}" dt="2024-04-02T18:33:28.593" v="1136" actId="20577"/>
          <ac:spMkLst>
            <pc:docMk/>
            <pc:sldMk cId="573394558" sldId="281"/>
            <ac:spMk id="3" creationId="{95403BDF-EDDF-240A-87C2-C22D75AF8AD2}"/>
          </ac:spMkLst>
        </pc:spChg>
      </pc:sldChg>
      <pc:sldChg chg="modSp mod ord modNotesTx">
        <pc:chgData name="Prak, Jennifer" userId="131d7c49-c9b3-4656-9bb0-45611a8feed3" providerId="ADAL" clId="{D4EF198D-0845-47B9-885E-698C179D2912}" dt="2024-04-02T20:51:04.439" v="4006" actId="27636"/>
        <pc:sldMkLst>
          <pc:docMk/>
          <pc:sldMk cId="3149497658" sldId="282"/>
        </pc:sldMkLst>
        <pc:spChg chg="mod">
          <ac:chgData name="Prak, Jennifer" userId="131d7c49-c9b3-4656-9bb0-45611a8feed3" providerId="ADAL" clId="{D4EF198D-0845-47B9-885E-698C179D2912}" dt="2024-04-02T20:38:29.953" v="2984" actId="20577"/>
          <ac:spMkLst>
            <pc:docMk/>
            <pc:sldMk cId="3149497658" sldId="282"/>
            <ac:spMk id="2" creationId="{5AC5C132-1793-A922-2DCC-8404A567F856}"/>
          </ac:spMkLst>
        </pc:spChg>
        <pc:spChg chg="mod">
          <ac:chgData name="Prak, Jennifer" userId="131d7c49-c9b3-4656-9bb0-45611a8feed3" providerId="ADAL" clId="{D4EF198D-0845-47B9-885E-698C179D2912}" dt="2024-04-02T20:51:04.439" v="4006" actId="27636"/>
          <ac:spMkLst>
            <pc:docMk/>
            <pc:sldMk cId="3149497658" sldId="282"/>
            <ac:spMk id="3" creationId="{95403BDF-EDDF-240A-87C2-C22D75AF8AD2}"/>
          </ac:spMkLst>
        </pc:spChg>
      </pc:sldChg>
      <pc:sldChg chg="modSp mod">
        <pc:chgData name="Prak, Jennifer" userId="131d7c49-c9b3-4656-9bb0-45611a8feed3" providerId="ADAL" clId="{D4EF198D-0845-47B9-885E-698C179D2912}" dt="2024-04-02T20:35:03.729" v="2977" actId="20577"/>
        <pc:sldMkLst>
          <pc:docMk/>
          <pc:sldMk cId="1256961836" sldId="283"/>
        </pc:sldMkLst>
        <pc:spChg chg="mod">
          <ac:chgData name="Prak, Jennifer" userId="131d7c49-c9b3-4656-9bb0-45611a8feed3" providerId="ADAL" clId="{D4EF198D-0845-47B9-885E-698C179D2912}" dt="2024-04-02T20:35:03.729" v="2977" actId="20577"/>
          <ac:spMkLst>
            <pc:docMk/>
            <pc:sldMk cId="1256961836" sldId="283"/>
            <ac:spMk id="3" creationId="{95403BDF-EDDF-240A-87C2-C22D75AF8AD2}"/>
          </ac:spMkLst>
        </pc:spChg>
      </pc:sldChg>
      <pc:sldChg chg="modSp add mod ord">
        <pc:chgData name="Prak, Jennifer" userId="131d7c49-c9b3-4656-9bb0-45611a8feed3" providerId="ADAL" clId="{D4EF198D-0845-47B9-885E-698C179D2912}" dt="2024-04-02T20:46:57.040" v="3748" actId="27636"/>
        <pc:sldMkLst>
          <pc:docMk/>
          <pc:sldMk cId="1967857976" sldId="284"/>
        </pc:sldMkLst>
        <pc:spChg chg="mod">
          <ac:chgData name="Prak, Jennifer" userId="131d7c49-c9b3-4656-9bb0-45611a8feed3" providerId="ADAL" clId="{D4EF198D-0845-47B9-885E-698C179D2912}" dt="2024-04-02T20:28:58.738" v="2510" actId="20577"/>
          <ac:spMkLst>
            <pc:docMk/>
            <pc:sldMk cId="1967857976" sldId="284"/>
            <ac:spMk id="2" creationId="{19D50777-E2A9-B1CA-6BE9-158C232257C5}"/>
          </ac:spMkLst>
        </pc:spChg>
        <pc:spChg chg="mod">
          <ac:chgData name="Prak, Jennifer" userId="131d7c49-c9b3-4656-9bb0-45611a8feed3" providerId="ADAL" clId="{D4EF198D-0845-47B9-885E-698C179D2912}" dt="2024-04-02T20:46:57.040" v="3748" actId="27636"/>
          <ac:spMkLst>
            <pc:docMk/>
            <pc:sldMk cId="1967857976" sldId="284"/>
            <ac:spMk id="3" creationId="{94490333-DB7D-257F-1823-E29DF5D49290}"/>
          </ac:spMkLst>
        </pc:spChg>
      </pc:sldChg>
      <pc:sldChg chg="new del">
        <pc:chgData name="Prak, Jennifer" userId="131d7c49-c9b3-4656-9bb0-45611a8feed3" providerId="ADAL" clId="{D4EF198D-0845-47B9-885E-698C179D2912}" dt="2024-04-02T18:19:46.784" v="34" actId="2696"/>
        <pc:sldMkLst>
          <pc:docMk/>
          <pc:sldMk cId="3405724204" sldId="284"/>
        </pc:sldMkLst>
      </pc:sldChg>
      <pc:sldChg chg="modSp add mod">
        <pc:chgData name="Prak, Jennifer" userId="131d7c49-c9b3-4656-9bb0-45611a8feed3" providerId="ADAL" clId="{D4EF198D-0845-47B9-885E-698C179D2912}" dt="2024-04-02T20:33:07.563" v="2852" actId="20577"/>
        <pc:sldMkLst>
          <pc:docMk/>
          <pc:sldMk cId="2759696629" sldId="285"/>
        </pc:sldMkLst>
        <pc:spChg chg="mod">
          <ac:chgData name="Prak, Jennifer" userId="131d7c49-c9b3-4656-9bb0-45611a8feed3" providerId="ADAL" clId="{D4EF198D-0845-47B9-885E-698C179D2912}" dt="2024-04-02T18:28:15.013" v="850" actId="20577"/>
          <ac:spMkLst>
            <pc:docMk/>
            <pc:sldMk cId="2759696629" sldId="285"/>
            <ac:spMk id="2" creationId="{612E0604-D42B-61AF-D1F6-E40698E4E544}"/>
          </ac:spMkLst>
        </pc:spChg>
        <pc:spChg chg="mod">
          <ac:chgData name="Prak, Jennifer" userId="131d7c49-c9b3-4656-9bb0-45611a8feed3" providerId="ADAL" clId="{D4EF198D-0845-47B9-885E-698C179D2912}" dt="2024-04-02T20:33:07.563" v="2852" actId="20577"/>
          <ac:spMkLst>
            <pc:docMk/>
            <pc:sldMk cId="2759696629" sldId="285"/>
            <ac:spMk id="3" creationId="{630A854F-3876-CB12-31F0-F6D3294B78E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Buckeye Sans 2" pitchFamily="2" charset="77"/>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Buckeye Sans 2" pitchFamily="2" charset="77"/>
              </a:defRPr>
            </a:lvl1pPr>
          </a:lstStyle>
          <a:p>
            <a:fld id="{A99548DD-AF31-45BA-A26D-7AC4939564ED}" type="datetimeFigureOut">
              <a:rPr lang="en-US" smtClean="0"/>
              <a:pPr/>
              <a:t>4/10/24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Buckeye Sans 2" pitchFamily="2" charset="77"/>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Buckeye Sans 2" pitchFamily="2" charset="77"/>
              </a:defRPr>
            </a:lvl1pPr>
          </a:lstStyle>
          <a:p>
            <a:fld id="{22B58C05-38F5-46EB-BECD-5394A7777BCD}" type="slidenum">
              <a:rPr lang="en-US" smtClean="0"/>
              <a:pPr/>
              <a:t>‹#›</a:t>
            </a:fld>
            <a:endParaRPr lang="en-US"/>
          </a:p>
        </p:txBody>
      </p:sp>
    </p:spTree>
    <p:extLst>
      <p:ext uri="{BB962C8B-B14F-4D97-AF65-F5344CB8AC3E}">
        <p14:creationId xmlns:p14="http://schemas.microsoft.com/office/powerpoint/2010/main" val="383086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Buckeye Sans 2" pitchFamily="2" charset="77"/>
        <a:ea typeface="+mn-ea"/>
        <a:cs typeface="+mn-cs"/>
      </a:defRPr>
    </a:lvl1pPr>
    <a:lvl2pPr marL="457200" algn="l" defTabSz="914400" rtl="0" eaLnBrk="1" latinLnBrk="0" hangingPunct="1">
      <a:defRPr sz="1200" b="0" i="0" kern="1200">
        <a:solidFill>
          <a:schemeClr val="tx1"/>
        </a:solidFill>
        <a:latin typeface="Buckeye Sans 2" pitchFamily="2" charset="77"/>
        <a:ea typeface="+mn-ea"/>
        <a:cs typeface="+mn-cs"/>
      </a:defRPr>
    </a:lvl2pPr>
    <a:lvl3pPr marL="914400" algn="l" defTabSz="914400" rtl="0" eaLnBrk="1" latinLnBrk="0" hangingPunct="1">
      <a:defRPr sz="1200" b="0" i="0" kern="1200">
        <a:solidFill>
          <a:schemeClr val="tx1"/>
        </a:solidFill>
        <a:latin typeface="Buckeye Sans 2" pitchFamily="2" charset="77"/>
        <a:ea typeface="+mn-ea"/>
        <a:cs typeface="+mn-cs"/>
      </a:defRPr>
    </a:lvl3pPr>
    <a:lvl4pPr marL="1371600" algn="l" defTabSz="914400" rtl="0" eaLnBrk="1" latinLnBrk="0" hangingPunct="1">
      <a:defRPr sz="1200" b="0" i="0" kern="1200">
        <a:solidFill>
          <a:schemeClr val="tx1"/>
        </a:solidFill>
        <a:latin typeface="Buckeye Sans 2" pitchFamily="2" charset="77"/>
        <a:ea typeface="+mn-ea"/>
        <a:cs typeface="+mn-cs"/>
      </a:defRPr>
    </a:lvl4pPr>
    <a:lvl5pPr marL="1828800" algn="l" defTabSz="914400" rtl="0" eaLnBrk="1" latinLnBrk="0" hangingPunct="1">
      <a:defRPr sz="1200" b="0" i="0" kern="1200">
        <a:solidFill>
          <a:schemeClr val="tx1"/>
        </a:solidFill>
        <a:latin typeface="Buckeye Sans 2"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upport.microsoft.com/en-us/office/use-live-captions-in-microsoft-teams-meetings-4be2d304-f675-4b57-8347-cbd000a2126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Aptos" panose="020B0004020202020204" pitchFamily="34" charset="0"/>
              </a:rPr>
              <a:t>Captions in Teams are turned on by each individual user. This is done within the meeting interface by choosing the three dots (•••) for More Settings. </a:t>
            </a: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Aptos" panose="020B0004020202020204" pitchFamily="34" charset="0"/>
              </a:rPr>
              <a:t>More options button &gt; Language and speech &gt; Turn on live captions</a:t>
            </a: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Aptos" panose="020B0004020202020204" pitchFamily="34" charset="0"/>
              </a:rPr>
              <a:t> </a:t>
            </a: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u="sng">
                <a:solidFill>
                  <a:srgbClr val="000000"/>
                </a:solidFill>
                <a:effectLst/>
                <a:latin typeface="Arial" panose="020B0604020202020204" pitchFamily="34" charset="0"/>
                <a:ea typeface="Times New Roman" panose="02020603050405020304" pitchFamily="18" charset="0"/>
                <a:cs typeface="Aptos" panose="020B0004020202020204" pitchFamily="34" charset="0"/>
                <a:hlinkClick r:id="rId3"/>
              </a:rPr>
              <a:t>https://support.microsoft.com/en-us/office/use-live-captions-in-microsoft-teams-meetings-4be2d304-f675-4b57-8347-cbd000a21260</a:t>
            </a:r>
            <a:endParaRPr lang="en-US" sz="180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p:cNvSpPr>
            <a:spLocks noGrp="1"/>
          </p:cNvSpPr>
          <p:nvPr>
            <p:ph type="sldNum" sz="quarter" idx="5"/>
          </p:nvPr>
        </p:nvSpPr>
        <p:spPr/>
        <p:txBody>
          <a:bodyPr/>
          <a:lstStyle/>
          <a:p>
            <a:fld id="{22B58C05-38F5-46EB-BECD-5394A7777BCD}" type="slidenum">
              <a:rPr lang="en-US" smtClean="0"/>
              <a:pPr/>
              <a:t>1</a:t>
            </a:fld>
            <a:endParaRPr lang="en-US"/>
          </a:p>
        </p:txBody>
      </p:sp>
    </p:spTree>
    <p:extLst>
      <p:ext uri="{BB962C8B-B14F-4D97-AF65-F5344CB8AC3E}">
        <p14:creationId xmlns:p14="http://schemas.microsoft.com/office/powerpoint/2010/main" val="3527092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B58C05-38F5-46EB-BECD-5394A7777BCD}" type="slidenum">
              <a:rPr lang="en-US" smtClean="0"/>
              <a:pPr/>
              <a:t>10</a:t>
            </a:fld>
            <a:endParaRPr lang="en-US"/>
          </a:p>
        </p:txBody>
      </p:sp>
    </p:spTree>
    <p:extLst>
      <p:ext uri="{BB962C8B-B14F-4D97-AF65-F5344CB8AC3E}">
        <p14:creationId xmlns:p14="http://schemas.microsoft.com/office/powerpoint/2010/main" val="2927507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joining us today to discuss the new performance management tool for the College of Arts and Sciences. The process that Peggy and I will describe today applies to staff in the College of Arts and Sciences.</a:t>
            </a:r>
          </a:p>
          <a:p>
            <a:endParaRPr lang="en-US"/>
          </a:p>
          <a:p>
            <a:r>
              <a:rPr lang="en-US"/>
              <a:t>A new web-based performance review process has been launched this spring. This tool was developed by the university and has been used by several other units across campus for a few years now.</a:t>
            </a:r>
          </a:p>
          <a:p>
            <a:endParaRPr lang="en-US"/>
          </a:p>
          <a:p>
            <a:r>
              <a:rPr lang="en-US"/>
              <a:t>This tool will replace the previous ASC performance self-evaluation, mid year, and performance review and plan forms. You may recall that these forms were completed in a PDF form with the final review flowing through DocuSign for signatures. The process we will discuss today replaces all of these forms and the DocuSign Process.</a:t>
            </a:r>
          </a:p>
          <a:p>
            <a:endParaRPr lang="en-US"/>
          </a:p>
          <a:p>
            <a:r>
              <a:rPr lang="en-US"/>
              <a:t>The new manager review will feature one overall rating, rather than several ratings in different categories. The focus moving forward will shift to feedback on performance and professional development goals.</a:t>
            </a:r>
          </a:p>
          <a:p>
            <a:endParaRPr lang="en-US"/>
          </a:p>
          <a:p>
            <a:r>
              <a:rPr lang="en-US"/>
              <a:t>Discuss timeline for transition year…</a:t>
            </a:r>
          </a:p>
        </p:txBody>
      </p:sp>
      <p:sp>
        <p:nvSpPr>
          <p:cNvPr id="4" name="Slide Number Placeholder 3"/>
          <p:cNvSpPr>
            <a:spLocks noGrp="1"/>
          </p:cNvSpPr>
          <p:nvPr>
            <p:ph type="sldNum" sz="quarter" idx="5"/>
          </p:nvPr>
        </p:nvSpPr>
        <p:spPr/>
        <p:txBody>
          <a:bodyPr/>
          <a:lstStyle/>
          <a:p>
            <a:fld id="{22B58C05-38F5-46EB-BECD-5394A7777BCD}" type="slidenum">
              <a:rPr lang="en-US" smtClean="0"/>
              <a:pPr/>
              <a:t>2</a:t>
            </a:fld>
            <a:endParaRPr lang="en-US"/>
          </a:p>
        </p:txBody>
      </p:sp>
    </p:spTree>
    <p:extLst>
      <p:ext uri="{BB962C8B-B14F-4D97-AF65-F5344CB8AC3E}">
        <p14:creationId xmlns:p14="http://schemas.microsoft.com/office/powerpoint/2010/main" val="3709731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B58C05-38F5-46EB-BECD-5394A7777BCD}" type="slidenum">
              <a:rPr lang="en-US" smtClean="0"/>
              <a:pPr/>
              <a:t>3</a:t>
            </a:fld>
            <a:endParaRPr lang="en-US"/>
          </a:p>
        </p:txBody>
      </p:sp>
    </p:spTree>
    <p:extLst>
      <p:ext uri="{BB962C8B-B14F-4D97-AF65-F5344CB8AC3E}">
        <p14:creationId xmlns:p14="http://schemas.microsoft.com/office/powerpoint/2010/main" val="1975471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430F6-1343-8665-373F-3737CD2B21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9298A0-A711-4D57-CD7B-B5663F1A6B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3C61A3-5CE3-0E6A-AB29-E12279F9E19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67AC8E9-2B63-D011-5AF4-9E13296A76A6}"/>
              </a:ext>
            </a:extLst>
          </p:cNvPr>
          <p:cNvSpPr>
            <a:spLocks noGrp="1"/>
          </p:cNvSpPr>
          <p:nvPr>
            <p:ph type="sldNum" sz="quarter" idx="5"/>
          </p:nvPr>
        </p:nvSpPr>
        <p:spPr/>
        <p:txBody>
          <a:bodyPr/>
          <a:lstStyle/>
          <a:p>
            <a:fld id="{22B58C05-38F5-46EB-BECD-5394A7777BCD}" type="slidenum">
              <a:rPr lang="en-US" smtClean="0"/>
              <a:pPr/>
              <a:t>4</a:t>
            </a:fld>
            <a:endParaRPr lang="en-US"/>
          </a:p>
        </p:txBody>
      </p:sp>
    </p:spTree>
    <p:extLst>
      <p:ext uri="{BB962C8B-B14F-4D97-AF65-F5344CB8AC3E}">
        <p14:creationId xmlns:p14="http://schemas.microsoft.com/office/powerpoint/2010/main" val="1557526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the evaluation to coach, guide, and motivate.</a:t>
            </a:r>
          </a:p>
        </p:txBody>
      </p:sp>
      <p:sp>
        <p:nvSpPr>
          <p:cNvPr id="4" name="Slide Number Placeholder 3"/>
          <p:cNvSpPr>
            <a:spLocks noGrp="1"/>
          </p:cNvSpPr>
          <p:nvPr>
            <p:ph type="sldNum" sz="quarter" idx="5"/>
          </p:nvPr>
        </p:nvSpPr>
        <p:spPr/>
        <p:txBody>
          <a:bodyPr/>
          <a:lstStyle/>
          <a:p>
            <a:fld id="{22B58C05-38F5-46EB-BECD-5394A7777BCD}" type="slidenum">
              <a:rPr lang="en-US" smtClean="0"/>
              <a:pPr/>
              <a:t>5</a:t>
            </a:fld>
            <a:endParaRPr lang="en-US"/>
          </a:p>
        </p:txBody>
      </p:sp>
    </p:spTree>
    <p:extLst>
      <p:ext uri="{BB962C8B-B14F-4D97-AF65-F5344CB8AC3E}">
        <p14:creationId xmlns:p14="http://schemas.microsoft.com/office/powerpoint/2010/main" val="1416137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F497C-7A6D-858D-67D6-5DE3327A21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34DA4E-501C-36BA-FC74-7D6B6F6925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CF6376-6668-CE8B-5F29-ADC234A51A9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7CCAE97-9E59-F29D-87D9-D054D13DF03C}"/>
              </a:ext>
            </a:extLst>
          </p:cNvPr>
          <p:cNvSpPr>
            <a:spLocks noGrp="1"/>
          </p:cNvSpPr>
          <p:nvPr>
            <p:ph type="sldNum" sz="quarter" idx="5"/>
          </p:nvPr>
        </p:nvSpPr>
        <p:spPr/>
        <p:txBody>
          <a:bodyPr/>
          <a:lstStyle/>
          <a:p>
            <a:fld id="{22B58C05-38F5-46EB-BECD-5394A7777BCD}" type="slidenum">
              <a:rPr lang="en-US" smtClean="0"/>
              <a:pPr/>
              <a:t>6</a:t>
            </a:fld>
            <a:endParaRPr lang="en-US"/>
          </a:p>
        </p:txBody>
      </p:sp>
    </p:spTree>
    <p:extLst>
      <p:ext uri="{BB962C8B-B14F-4D97-AF65-F5344CB8AC3E}">
        <p14:creationId xmlns:p14="http://schemas.microsoft.com/office/powerpoint/2010/main" val="619779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B58C05-38F5-46EB-BECD-5394A7777BCD}" type="slidenum">
              <a:rPr lang="en-US" smtClean="0"/>
              <a:pPr/>
              <a:t>7</a:t>
            </a:fld>
            <a:endParaRPr lang="en-US"/>
          </a:p>
        </p:txBody>
      </p:sp>
    </p:spTree>
    <p:extLst>
      <p:ext uri="{BB962C8B-B14F-4D97-AF65-F5344CB8AC3E}">
        <p14:creationId xmlns:p14="http://schemas.microsoft.com/office/powerpoint/2010/main" val="3242253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B58C05-38F5-46EB-BECD-5394A7777BCD}" type="slidenum">
              <a:rPr lang="en-US" smtClean="0"/>
              <a:pPr/>
              <a:t>8</a:t>
            </a:fld>
            <a:endParaRPr lang="en-US"/>
          </a:p>
        </p:txBody>
      </p:sp>
    </p:spTree>
    <p:extLst>
      <p:ext uri="{BB962C8B-B14F-4D97-AF65-F5344CB8AC3E}">
        <p14:creationId xmlns:p14="http://schemas.microsoft.com/office/powerpoint/2010/main" val="255581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B58C05-38F5-46EB-BECD-5394A7777BCD}" type="slidenum">
              <a:rPr lang="en-US" smtClean="0"/>
              <a:pPr/>
              <a:t>9</a:t>
            </a:fld>
            <a:endParaRPr lang="en-US"/>
          </a:p>
        </p:txBody>
      </p:sp>
    </p:spTree>
    <p:extLst>
      <p:ext uri="{BB962C8B-B14F-4D97-AF65-F5344CB8AC3E}">
        <p14:creationId xmlns:p14="http://schemas.microsoft.com/office/powerpoint/2010/main" val="3600616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Gray">
    <p:spTree>
      <p:nvGrpSpPr>
        <p:cNvPr id="1" name=""/>
        <p:cNvGrpSpPr/>
        <p:nvPr/>
      </p:nvGrpSpPr>
      <p:grpSpPr>
        <a:xfrm>
          <a:off x="0" y="0"/>
          <a:ext cx="0" cy="0"/>
          <a:chOff x="0" y="0"/>
          <a:chExt cx="0" cy="0"/>
        </a:xfrm>
      </p:grpSpPr>
      <p:sp>
        <p:nvSpPr>
          <p:cNvPr id="7" name="Freeform 6" descr="Red background with notch.">
            <a:extLst>
              <a:ext uri="{FF2B5EF4-FFF2-40B4-BE49-F238E27FC236}">
                <a16:creationId xmlns:a16="http://schemas.microsoft.com/office/drawing/2014/main" id="{B7563A70-D23D-D7C3-314B-097E27A5202C}"/>
              </a:ext>
            </a:extLst>
          </p:cNvPr>
          <p:cNvSpPr/>
          <p:nvPr userDrawn="1"/>
        </p:nvSpPr>
        <p:spPr>
          <a:xfrm>
            <a:off x="0" y="1"/>
            <a:ext cx="12192000" cy="6147412"/>
          </a:xfrm>
          <a:custGeom>
            <a:avLst/>
            <a:gdLst>
              <a:gd name="connsiteX0" fmla="*/ 0 w 11391441"/>
              <a:gd name="connsiteY0" fmla="*/ 11017 h 5772839"/>
              <a:gd name="connsiteX1" fmla="*/ 0 w 11391441"/>
              <a:gd name="connsiteY1" fmla="*/ 5772839 h 5772839"/>
              <a:gd name="connsiteX2" fmla="*/ 10796530 w 11391441"/>
              <a:gd name="connsiteY2" fmla="*/ 5772839 h 5772839"/>
              <a:gd name="connsiteX3" fmla="*/ 11391441 w 11391441"/>
              <a:gd name="connsiteY3" fmla="*/ 5177928 h 5772839"/>
              <a:gd name="connsiteX4" fmla="*/ 11391441 w 11391441"/>
              <a:gd name="connsiteY4" fmla="*/ 0 h 5772839"/>
              <a:gd name="connsiteX5" fmla="*/ 0 w 11391441"/>
              <a:gd name="connsiteY5" fmla="*/ 11017 h 577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1441" h="5772839">
                <a:moveTo>
                  <a:pt x="0" y="11017"/>
                </a:moveTo>
                <a:lnTo>
                  <a:pt x="0" y="5772839"/>
                </a:lnTo>
                <a:lnTo>
                  <a:pt x="10796530" y="5772839"/>
                </a:lnTo>
                <a:lnTo>
                  <a:pt x="11391441" y="5177928"/>
                </a:lnTo>
                <a:lnTo>
                  <a:pt x="11391441" y="0"/>
                </a:lnTo>
                <a:lnTo>
                  <a:pt x="0" y="11017"/>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sp>
        <p:nvSpPr>
          <p:cNvPr id="4" name="Text Placeholder 2">
            <a:extLst>
              <a:ext uri="{FF2B5EF4-FFF2-40B4-BE49-F238E27FC236}">
                <a16:creationId xmlns:a16="http://schemas.microsoft.com/office/drawing/2014/main" id="{999F202D-C0AE-BF9D-1D1B-6CAA26CEFC71}"/>
              </a:ext>
            </a:extLst>
          </p:cNvPr>
          <p:cNvSpPr>
            <a:spLocks noGrp="1"/>
          </p:cNvSpPr>
          <p:nvPr>
            <p:ph type="body" idx="1" hasCustomPrompt="1"/>
          </p:nvPr>
        </p:nvSpPr>
        <p:spPr>
          <a:xfrm>
            <a:off x="247973" y="3474720"/>
            <a:ext cx="11547152" cy="496976"/>
          </a:xfrm>
        </p:spPr>
        <p:txBody>
          <a:bodyPr>
            <a:normAutofit/>
          </a:bodyPr>
          <a:lstStyle>
            <a:lvl1pPr marL="0" indent="0">
              <a:buNone/>
              <a:defRPr sz="2400" b="0" i="0">
                <a:solidFill>
                  <a:srgbClr val="212325"/>
                </a:solidFill>
                <a:latin typeface="Buckeye Sans 2"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copy</a:t>
            </a:r>
          </a:p>
        </p:txBody>
      </p:sp>
      <p:sp>
        <p:nvSpPr>
          <p:cNvPr id="2" name="Title 1">
            <a:extLst>
              <a:ext uri="{FF2B5EF4-FFF2-40B4-BE49-F238E27FC236}">
                <a16:creationId xmlns:a16="http://schemas.microsoft.com/office/drawing/2014/main" id="{7E9F839D-17A6-464E-BE22-E9B747DF33B1}"/>
              </a:ext>
            </a:extLst>
          </p:cNvPr>
          <p:cNvSpPr>
            <a:spLocks noGrp="1"/>
          </p:cNvSpPr>
          <p:nvPr>
            <p:ph type="ctrTitle" hasCustomPrompt="1"/>
          </p:nvPr>
        </p:nvSpPr>
        <p:spPr>
          <a:xfrm>
            <a:off x="1" y="2407920"/>
            <a:ext cx="12191998" cy="1066800"/>
          </a:xfrm>
          <a:noFill/>
        </p:spPr>
        <p:txBody>
          <a:bodyPr lIns="365760" anchor="ctr">
            <a:normAutofit/>
          </a:bodyPr>
          <a:lstStyle>
            <a:lvl1pPr algn="l">
              <a:defRPr sz="5500"/>
            </a:lvl1pPr>
          </a:lstStyle>
          <a:p>
            <a:r>
              <a:rPr lang="en-US"/>
              <a:t>Click to edit master page title</a:t>
            </a:r>
          </a:p>
        </p:txBody>
      </p:sp>
    </p:spTree>
    <p:extLst>
      <p:ext uri="{BB962C8B-B14F-4D97-AF65-F5344CB8AC3E}">
        <p14:creationId xmlns:p14="http://schemas.microsoft.com/office/powerpoint/2010/main" val="2614813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Text 3 Colum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lvl1pPr>
              <a:defRPr b="0" i="0">
                <a:latin typeface="Buckeye Sans 2" pitchFamily="2" charset="77"/>
              </a:defRPr>
            </a:lvl1pPr>
          </a:lstStyle>
          <a:p>
            <a:fld id="{DFA4CD3D-26C8-47FF-8D13-9B32BAAB4735}" type="slidenum">
              <a:rPr lang="en-US" smtClean="0"/>
              <a:pPr/>
              <a:t>‹#›</a:t>
            </a:fld>
            <a:endParaRPr lang="en-US"/>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lvl1pPr>
              <a:defRPr b="0" i="0">
                <a:latin typeface="Buckeye Sans 2" pitchFamily="2" charset="77"/>
              </a:defRPr>
            </a:lvl1pPr>
          </a:lstStyle>
          <a:p>
            <a:r>
              <a:rPr lang="en-US"/>
              <a:t>Change this footer to the title of your presentation</a:t>
            </a:r>
          </a:p>
        </p:txBody>
      </p:sp>
      <p:sp>
        <p:nvSpPr>
          <p:cNvPr id="21" name="Content Placeholder 3">
            <a:extLst>
              <a:ext uri="{FF2B5EF4-FFF2-40B4-BE49-F238E27FC236}">
                <a16:creationId xmlns:a16="http://schemas.microsoft.com/office/drawing/2014/main" id="{9C53F21D-CA93-9B93-4A6E-8255D9511D03}"/>
              </a:ext>
            </a:extLst>
          </p:cNvPr>
          <p:cNvSpPr>
            <a:spLocks noGrp="1"/>
          </p:cNvSpPr>
          <p:nvPr>
            <p:ph sz="half" idx="19" hasCustomPrompt="1"/>
          </p:nvPr>
        </p:nvSpPr>
        <p:spPr>
          <a:xfrm>
            <a:off x="8142514" y="2619862"/>
            <a:ext cx="3200400" cy="3060729"/>
          </a:xfrm>
        </p:spPr>
        <p:txBody>
          <a:bodyPr>
            <a:normAutofit/>
          </a:bodyPr>
          <a:lstStyle>
            <a:lvl1pPr marL="0" indent="0">
              <a:buClr>
                <a:srgbClr val="C00000"/>
              </a:buClr>
              <a:buSzPct val="110000"/>
              <a:buNone/>
              <a:defRPr sz="1800" b="0" i="0">
                <a:latin typeface="Buckeye Sans 2" pitchFamily="2" charset="77"/>
              </a:defRPr>
            </a:lvl1pPr>
            <a:lvl2pPr marL="466725" indent="-228600">
              <a:buClr>
                <a:srgbClr val="C00000"/>
              </a:buClr>
              <a:buSzPct val="110000"/>
              <a:buFont typeface="Arial" panose="020B0604020202020204" pitchFamily="34" charset="0"/>
              <a:buChar char="•"/>
              <a:tabLst/>
              <a:defRPr sz="1600" b="0" i="0">
                <a:latin typeface="Buckeye Sans 2" pitchFamily="2" charset="77"/>
              </a:defRPr>
            </a:lvl2pPr>
            <a:lvl3pPr marL="922338" indent="-174625">
              <a:buClr>
                <a:srgbClr val="C00000"/>
              </a:buClr>
              <a:buSzPct val="90000"/>
              <a:buFont typeface="Courier New" panose="02070309020205020404" pitchFamily="49" charset="0"/>
              <a:buChar char="o"/>
              <a:tabLst/>
              <a:defRPr sz="1400" b="0" i="0">
                <a:latin typeface="Buckeye Sans 2" pitchFamily="2" charset="77"/>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6" name="Text Placeholder 2">
            <a:extLst>
              <a:ext uri="{FF2B5EF4-FFF2-40B4-BE49-F238E27FC236}">
                <a16:creationId xmlns:a16="http://schemas.microsoft.com/office/drawing/2014/main" id="{A8E4D3FC-41C9-D578-F008-6630E7FFA4E6}"/>
              </a:ext>
            </a:extLst>
          </p:cNvPr>
          <p:cNvSpPr>
            <a:spLocks noGrp="1"/>
          </p:cNvSpPr>
          <p:nvPr>
            <p:ph type="body" idx="15" hasCustomPrompt="1"/>
          </p:nvPr>
        </p:nvSpPr>
        <p:spPr>
          <a:xfrm>
            <a:off x="8153400" y="1795950"/>
            <a:ext cx="3200400" cy="823912"/>
          </a:xfrm>
        </p:spPr>
        <p:txBody>
          <a:bodyPr anchor="b"/>
          <a:lstStyle>
            <a:lvl1pPr marL="0" indent="0">
              <a:buNone/>
              <a:defRPr sz="2400" b="1" i="0">
                <a:latin typeface="Buckeye Sans 2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cxnSp>
        <p:nvCxnSpPr>
          <p:cNvPr id="15" name="Straight Connector 14">
            <a:extLst>
              <a:ext uri="{FF2B5EF4-FFF2-40B4-BE49-F238E27FC236}">
                <a16:creationId xmlns:a16="http://schemas.microsoft.com/office/drawing/2014/main" id="{46615C9D-EE6C-4B25-8C7B-BD41495EDEDC}"/>
              </a:ext>
            </a:extLst>
          </p:cNvPr>
          <p:cNvCxnSpPr>
            <a:cxnSpLocks/>
          </p:cNvCxnSpPr>
          <p:nvPr userDrawn="1"/>
        </p:nvCxnSpPr>
        <p:spPr>
          <a:xfrm flipV="1">
            <a:off x="7915362" y="2290570"/>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Content Placeholder 3">
            <a:extLst>
              <a:ext uri="{FF2B5EF4-FFF2-40B4-BE49-F238E27FC236}">
                <a16:creationId xmlns:a16="http://schemas.microsoft.com/office/drawing/2014/main" id="{14F904E5-9900-1D9E-FED4-2AA7BBADCA7F}"/>
              </a:ext>
            </a:extLst>
          </p:cNvPr>
          <p:cNvSpPr>
            <a:spLocks noGrp="1"/>
          </p:cNvSpPr>
          <p:nvPr>
            <p:ph sz="half" idx="18" hasCustomPrompt="1"/>
          </p:nvPr>
        </p:nvSpPr>
        <p:spPr>
          <a:xfrm>
            <a:off x="4452256" y="2619862"/>
            <a:ext cx="3200400" cy="3060729"/>
          </a:xfrm>
        </p:spPr>
        <p:txBody>
          <a:bodyPr>
            <a:normAutofit/>
          </a:bodyPr>
          <a:lstStyle>
            <a:lvl1pPr marL="0" indent="0">
              <a:buClr>
                <a:srgbClr val="C00000"/>
              </a:buClr>
              <a:buSzPct val="110000"/>
              <a:buNone/>
              <a:defRPr sz="1800" b="0" i="0">
                <a:latin typeface="Buckeye Sans 2" pitchFamily="2" charset="77"/>
              </a:defRPr>
            </a:lvl1pPr>
            <a:lvl2pPr marL="466725" indent="-228600">
              <a:buClr>
                <a:srgbClr val="C00000"/>
              </a:buClr>
              <a:buSzPct val="110000"/>
              <a:buFont typeface="Arial" panose="020B0604020202020204" pitchFamily="34" charset="0"/>
              <a:buChar char="•"/>
              <a:tabLst/>
              <a:defRPr sz="1600" b="0" i="0">
                <a:latin typeface="Buckeye Sans 2" pitchFamily="2" charset="77"/>
              </a:defRPr>
            </a:lvl2pPr>
            <a:lvl3pPr marL="922338" indent="-174625">
              <a:buClr>
                <a:srgbClr val="C00000"/>
              </a:buClr>
              <a:buSzPct val="90000"/>
              <a:buFont typeface="Courier New" panose="02070309020205020404" pitchFamily="49" charset="0"/>
              <a:buChar char="o"/>
              <a:tabLst/>
              <a:defRPr sz="1400" b="0" i="0">
                <a:latin typeface="Buckeye Sans 2" pitchFamily="2" charset="77"/>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2" name="Text Placeholder 2">
            <a:extLst>
              <a:ext uri="{FF2B5EF4-FFF2-40B4-BE49-F238E27FC236}">
                <a16:creationId xmlns:a16="http://schemas.microsoft.com/office/drawing/2014/main" id="{A891D34A-06A7-6398-2C15-8309625A99B2}"/>
              </a:ext>
            </a:extLst>
          </p:cNvPr>
          <p:cNvSpPr>
            <a:spLocks noGrp="1"/>
          </p:cNvSpPr>
          <p:nvPr>
            <p:ph type="body" idx="13" hasCustomPrompt="1"/>
          </p:nvPr>
        </p:nvSpPr>
        <p:spPr>
          <a:xfrm>
            <a:off x="4474028" y="1795950"/>
            <a:ext cx="3200400" cy="823912"/>
          </a:xfrm>
        </p:spPr>
        <p:txBody>
          <a:bodyPr anchor="b"/>
          <a:lstStyle>
            <a:lvl1pPr marL="0" indent="0">
              <a:buNone/>
              <a:defRPr sz="2400" b="1" i="0">
                <a:latin typeface="Buckeye Sans 2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cxnSp>
        <p:nvCxnSpPr>
          <p:cNvPr id="14" name="Straight Connector 13">
            <a:extLst>
              <a:ext uri="{FF2B5EF4-FFF2-40B4-BE49-F238E27FC236}">
                <a16:creationId xmlns:a16="http://schemas.microsoft.com/office/drawing/2014/main" id="{6240F89D-2F52-4A06-A26B-F81A4CCA049C}"/>
              </a:ext>
            </a:extLst>
          </p:cNvPr>
          <p:cNvCxnSpPr>
            <a:cxnSpLocks/>
          </p:cNvCxnSpPr>
          <p:nvPr userDrawn="1"/>
        </p:nvCxnSpPr>
        <p:spPr>
          <a:xfrm flipV="1">
            <a:off x="4246764" y="2290570"/>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839788" y="2619862"/>
            <a:ext cx="3200400" cy="3060729"/>
          </a:xfrm>
        </p:spPr>
        <p:txBody>
          <a:bodyPr>
            <a:normAutofit/>
          </a:bodyPr>
          <a:lstStyle>
            <a:lvl1pPr marL="0" indent="0">
              <a:buClr>
                <a:srgbClr val="C00000"/>
              </a:buClr>
              <a:buSzPct val="110000"/>
              <a:buNone/>
              <a:defRPr sz="1800" b="0" i="0">
                <a:latin typeface="Buckeye Sans 2" pitchFamily="2" charset="77"/>
              </a:defRPr>
            </a:lvl1pPr>
            <a:lvl2pPr marL="466725" indent="-228600">
              <a:buClr>
                <a:srgbClr val="C00000"/>
              </a:buClr>
              <a:buSzPct val="110000"/>
              <a:buFont typeface="Arial" panose="020B0604020202020204" pitchFamily="34" charset="0"/>
              <a:buChar char="•"/>
              <a:tabLst/>
              <a:defRPr sz="1600" b="0" i="0">
                <a:latin typeface="Buckeye Sans 2" pitchFamily="2" charset="77"/>
              </a:defRPr>
            </a:lvl2pPr>
            <a:lvl3pPr marL="922338" indent="-174625">
              <a:buClr>
                <a:srgbClr val="C00000"/>
              </a:buClr>
              <a:buSzPct val="90000"/>
              <a:buFont typeface="Courier New" panose="02070309020205020404" pitchFamily="49" charset="0"/>
              <a:buChar char="o"/>
              <a:tabLst/>
              <a:defRPr sz="1400" b="0" i="0">
                <a:latin typeface="Buckeye Sans 2" pitchFamily="2" charset="77"/>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3" name="Text Placeholder 2">
            <a:extLst>
              <a:ext uri="{FF2B5EF4-FFF2-40B4-BE49-F238E27FC236}">
                <a16:creationId xmlns:a16="http://schemas.microsoft.com/office/drawing/2014/main" id="{DD110778-4DA8-45B3-97ED-ECBE5C60858E}"/>
              </a:ext>
            </a:extLst>
          </p:cNvPr>
          <p:cNvSpPr>
            <a:spLocks noGrp="1"/>
          </p:cNvSpPr>
          <p:nvPr>
            <p:ph type="body" idx="1" hasCustomPrompt="1"/>
          </p:nvPr>
        </p:nvSpPr>
        <p:spPr>
          <a:xfrm>
            <a:off x="839788" y="1795950"/>
            <a:ext cx="3200400" cy="823912"/>
          </a:xfrm>
        </p:spPr>
        <p:txBody>
          <a:bodyPr anchor="b"/>
          <a:lstStyle>
            <a:lvl1pPr marL="0" indent="0">
              <a:buNone/>
              <a:defRPr sz="2400" b="1" i="0">
                <a:latin typeface="Buckeye Sans 2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2" name="Title 1">
            <a:extLst>
              <a:ext uri="{FF2B5EF4-FFF2-40B4-BE49-F238E27FC236}">
                <a16:creationId xmlns:a16="http://schemas.microsoft.com/office/drawing/2014/main" id="{B338790D-1034-D042-D3C2-3BF8915C995A}"/>
              </a:ext>
            </a:extLst>
          </p:cNvPr>
          <p:cNvSpPr>
            <a:spLocks noGrp="1"/>
          </p:cNvSpPr>
          <p:nvPr>
            <p:ph type="title" hasCustomPrompt="1"/>
          </p:nvPr>
        </p:nvSpPr>
        <p:spPr>
          <a:xfrm>
            <a:off x="396873" y="898954"/>
            <a:ext cx="11398253" cy="838854"/>
          </a:xfrm>
        </p:spPr>
        <p:txBody>
          <a:bodyPr anchor="t"/>
          <a:lstStyle/>
          <a:p>
            <a:r>
              <a:rPr lang="en-US"/>
              <a:t>Click to edit master page title</a:t>
            </a:r>
          </a:p>
        </p:txBody>
      </p:sp>
      <p:sp>
        <p:nvSpPr>
          <p:cNvPr id="13" name="Text Placeholder 4">
            <a:extLst>
              <a:ext uri="{FF2B5EF4-FFF2-40B4-BE49-F238E27FC236}">
                <a16:creationId xmlns:a16="http://schemas.microsoft.com/office/drawing/2014/main" id="{89F7AB1A-7858-0364-53A6-E5039FF0E0CD}"/>
              </a:ext>
            </a:extLst>
          </p:cNvPr>
          <p:cNvSpPr>
            <a:spLocks noGrp="1"/>
          </p:cNvSpPr>
          <p:nvPr>
            <p:ph type="body" sz="quarter" idx="29" hasCustomPrompt="1"/>
          </p:nvPr>
        </p:nvSpPr>
        <p:spPr>
          <a:xfrm>
            <a:off x="396429" y="576942"/>
            <a:ext cx="11398254" cy="224040"/>
          </a:xfrm>
        </p:spPr>
        <p:txBody>
          <a:bodyPr anchor="t">
            <a:normAutofit/>
          </a:bodyPr>
          <a:lstStyle>
            <a:lvl1pPr marL="0" indent="0" algn="l">
              <a:buNone/>
              <a:defRPr sz="1400" b="0" i="0">
                <a:latin typeface="Buckeye Sans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Tree>
    <p:extLst>
      <p:ext uri="{BB962C8B-B14F-4D97-AF65-F5344CB8AC3E}">
        <p14:creationId xmlns:p14="http://schemas.microsoft.com/office/powerpoint/2010/main" val="1178283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Text with Statist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lvl1pPr>
              <a:defRPr b="0" i="0">
                <a:latin typeface="Buckeye Sans 2" pitchFamily="2" charset="77"/>
              </a:defRPr>
            </a:lvl1pPr>
          </a:lstStyle>
          <a:p>
            <a:fld id="{DFA4CD3D-26C8-47FF-8D13-9B32BAAB4735}" type="slidenum">
              <a:rPr lang="en-US" smtClean="0"/>
              <a:pPr/>
              <a:t>‹#›</a:t>
            </a:fld>
            <a:endParaRPr lang="en-US"/>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lvl1pPr>
              <a:defRPr b="0" i="0">
                <a:latin typeface="Buckeye Sans 2" pitchFamily="2" charset="77"/>
              </a:defRPr>
            </a:lvl1pPr>
          </a:lstStyle>
          <a:p>
            <a:r>
              <a:rPr lang="en-US"/>
              <a:t>Change this footer to the title of your presentation</a:t>
            </a:r>
          </a:p>
        </p:txBody>
      </p:sp>
      <p:sp>
        <p:nvSpPr>
          <p:cNvPr id="7" name="Text Placeholder 4">
            <a:extLst>
              <a:ext uri="{FF2B5EF4-FFF2-40B4-BE49-F238E27FC236}">
                <a16:creationId xmlns:a16="http://schemas.microsoft.com/office/drawing/2014/main" id="{04307938-5206-7658-371A-FABCB8A01B4F}"/>
              </a:ext>
            </a:extLst>
          </p:cNvPr>
          <p:cNvSpPr>
            <a:spLocks noGrp="1"/>
          </p:cNvSpPr>
          <p:nvPr>
            <p:ph type="body" sz="quarter" idx="32" hasCustomPrompt="1"/>
          </p:nvPr>
        </p:nvSpPr>
        <p:spPr>
          <a:xfrm>
            <a:off x="7914198" y="5719560"/>
            <a:ext cx="3200400" cy="239486"/>
          </a:xfrm>
        </p:spPr>
        <p:txBody>
          <a:bodyPr anchor="t">
            <a:normAutofit/>
          </a:bodyPr>
          <a:lstStyle>
            <a:lvl1pPr marL="0" indent="0" algn="ctr">
              <a:buNone/>
              <a:defRPr sz="1400" b="0" i="0">
                <a:latin typeface="Buckeye Sans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CITATION (OPTIONAL) </a:t>
            </a:r>
          </a:p>
        </p:txBody>
      </p:sp>
      <p:sp>
        <p:nvSpPr>
          <p:cNvPr id="24" name="Content Placeholder 3">
            <a:extLst>
              <a:ext uri="{FF2B5EF4-FFF2-40B4-BE49-F238E27FC236}">
                <a16:creationId xmlns:a16="http://schemas.microsoft.com/office/drawing/2014/main" id="{B8429F79-518E-407C-8FF2-83D7C7D801FD}"/>
              </a:ext>
            </a:extLst>
          </p:cNvPr>
          <p:cNvSpPr>
            <a:spLocks noGrp="1"/>
          </p:cNvSpPr>
          <p:nvPr>
            <p:ph sz="half" idx="28" hasCustomPrompt="1"/>
          </p:nvPr>
        </p:nvSpPr>
        <p:spPr>
          <a:xfrm>
            <a:off x="7908067" y="4343324"/>
            <a:ext cx="3200400" cy="754756"/>
          </a:xfrm>
        </p:spPr>
        <p:txBody>
          <a:bodyPr>
            <a:noAutofit/>
          </a:bodyPr>
          <a:lstStyle>
            <a:lvl1pPr marL="0" indent="0" algn="ctr">
              <a:buNone/>
              <a:defRPr sz="1600" b="0" i="0">
                <a:latin typeface="Buckeye Sans 2" pitchFamily="2" charset="77"/>
              </a:defRPr>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a:t>Click to edit supplemental copy</a:t>
            </a:r>
          </a:p>
        </p:txBody>
      </p:sp>
      <p:sp>
        <p:nvSpPr>
          <p:cNvPr id="23" name="Text Placeholder 4">
            <a:extLst>
              <a:ext uri="{FF2B5EF4-FFF2-40B4-BE49-F238E27FC236}">
                <a16:creationId xmlns:a16="http://schemas.microsoft.com/office/drawing/2014/main" id="{D79EC675-E9A3-4C03-B61F-A49031FA5008}"/>
              </a:ext>
            </a:extLst>
          </p:cNvPr>
          <p:cNvSpPr>
            <a:spLocks noGrp="1"/>
          </p:cNvSpPr>
          <p:nvPr>
            <p:ph type="body" sz="quarter" idx="27" hasCustomPrompt="1"/>
          </p:nvPr>
        </p:nvSpPr>
        <p:spPr>
          <a:xfrm>
            <a:off x="7908074" y="3766455"/>
            <a:ext cx="3200400" cy="576869"/>
          </a:xfrm>
        </p:spPr>
        <p:txBody>
          <a:bodyPr anchor="b">
            <a:normAutofit/>
          </a:bodyPr>
          <a:lstStyle>
            <a:lvl1pPr marL="0" indent="0" algn="ctr">
              <a:buNone/>
              <a:defRPr sz="1800" b="1" i="0">
                <a:latin typeface="Buckeye Sans 2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Subhead</a:t>
            </a:r>
          </a:p>
        </p:txBody>
      </p:sp>
      <p:sp>
        <p:nvSpPr>
          <p:cNvPr id="21" name="Text Placeholder 7">
            <a:extLst>
              <a:ext uri="{FF2B5EF4-FFF2-40B4-BE49-F238E27FC236}">
                <a16:creationId xmlns:a16="http://schemas.microsoft.com/office/drawing/2014/main" id="{48CFB95A-0D9D-453A-9CB2-BF05EF3E7A0C}"/>
              </a:ext>
            </a:extLst>
          </p:cNvPr>
          <p:cNvSpPr>
            <a:spLocks noGrp="1"/>
          </p:cNvSpPr>
          <p:nvPr>
            <p:ph type="body" sz="quarter" idx="26" hasCustomPrompt="1"/>
          </p:nvPr>
        </p:nvSpPr>
        <p:spPr>
          <a:xfrm>
            <a:off x="7908066" y="2936138"/>
            <a:ext cx="3200400" cy="710573"/>
          </a:xfrm>
        </p:spPr>
        <p:txBody>
          <a:bodyPr anchor="ctr" anchorCtr="0">
            <a:noAutofit/>
          </a:bodyPr>
          <a:lstStyle>
            <a:lvl1pPr marL="0" indent="0" algn="ctr">
              <a:buNone/>
              <a:defRPr sz="7500" b="1" i="0">
                <a:solidFill>
                  <a:schemeClr val="accent1"/>
                </a:solidFill>
                <a:latin typeface="Buckeye Sans 2 Black" pitchFamily="2" charset="77"/>
              </a:defRPr>
            </a:lvl1pPr>
          </a:lstStyle>
          <a:p>
            <a:pPr lvl="0"/>
            <a:r>
              <a:rPr lang="en-US"/>
              <a:t>00</a:t>
            </a:r>
          </a:p>
        </p:txBody>
      </p:sp>
      <p:sp>
        <p:nvSpPr>
          <p:cNvPr id="4" name="Text Placeholder 4">
            <a:extLst>
              <a:ext uri="{FF2B5EF4-FFF2-40B4-BE49-F238E27FC236}">
                <a16:creationId xmlns:a16="http://schemas.microsoft.com/office/drawing/2014/main" id="{E8DDA1D2-D91C-4DA3-7F82-2C47CE653FD3}"/>
              </a:ext>
            </a:extLst>
          </p:cNvPr>
          <p:cNvSpPr>
            <a:spLocks noGrp="1"/>
          </p:cNvSpPr>
          <p:nvPr>
            <p:ph type="body" sz="quarter" idx="31" hasCustomPrompt="1"/>
          </p:nvPr>
        </p:nvSpPr>
        <p:spPr>
          <a:xfrm>
            <a:off x="4365086" y="5719560"/>
            <a:ext cx="3200400" cy="239486"/>
          </a:xfrm>
        </p:spPr>
        <p:txBody>
          <a:bodyPr anchor="t">
            <a:normAutofit/>
          </a:bodyPr>
          <a:lstStyle>
            <a:lvl1pPr marL="0" indent="0" algn="ctr">
              <a:buNone/>
              <a:defRPr sz="1400" b="0" i="0">
                <a:latin typeface="Buckeye Sans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CITATION (OPTIONAL) </a:t>
            </a:r>
          </a:p>
        </p:txBody>
      </p:sp>
      <p:sp>
        <p:nvSpPr>
          <p:cNvPr id="20" name="Content Placeholder 3">
            <a:extLst>
              <a:ext uri="{FF2B5EF4-FFF2-40B4-BE49-F238E27FC236}">
                <a16:creationId xmlns:a16="http://schemas.microsoft.com/office/drawing/2014/main" id="{9B83ED64-7985-4721-920B-54BC42A5E1D7}"/>
              </a:ext>
            </a:extLst>
          </p:cNvPr>
          <p:cNvSpPr>
            <a:spLocks noGrp="1"/>
          </p:cNvSpPr>
          <p:nvPr>
            <p:ph sz="half" idx="25" hasCustomPrompt="1"/>
          </p:nvPr>
        </p:nvSpPr>
        <p:spPr>
          <a:xfrm>
            <a:off x="4362025" y="4343324"/>
            <a:ext cx="3200400" cy="754756"/>
          </a:xfrm>
        </p:spPr>
        <p:txBody>
          <a:bodyPr>
            <a:noAutofit/>
          </a:bodyPr>
          <a:lstStyle>
            <a:lvl1pPr marL="0" indent="0" algn="ctr">
              <a:buNone/>
              <a:defRPr sz="1600" b="0" i="0">
                <a:latin typeface="Buckeye Sans 2" pitchFamily="2" charset="77"/>
              </a:defRPr>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a:t>Click to edit supplemental copy</a:t>
            </a:r>
          </a:p>
        </p:txBody>
      </p:sp>
      <p:sp>
        <p:nvSpPr>
          <p:cNvPr id="19" name="Text Placeholder 4">
            <a:extLst>
              <a:ext uri="{FF2B5EF4-FFF2-40B4-BE49-F238E27FC236}">
                <a16:creationId xmlns:a16="http://schemas.microsoft.com/office/drawing/2014/main" id="{544B66B5-8A11-414B-BD6A-3CA8D49CDAC9}"/>
              </a:ext>
            </a:extLst>
          </p:cNvPr>
          <p:cNvSpPr>
            <a:spLocks noGrp="1"/>
          </p:cNvSpPr>
          <p:nvPr>
            <p:ph type="body" sz="quarter" idx="24" hasCustomPrompt="1"/>
          </p:nvPr>
        </p:nvSpPr>
        <p:spPr>
          <a:xfrm>
            <a:off x="4362032" y="3755569"/>
            <a:ext cx="3200400" cy="587755"/>
          </a:xfrm>
        </p:spPr>
        <p:txBody>
          <a:bodyPr anchor="b">
            <a:normAutofit/>
          </a:bodyPr>
          <a:lstStyle>
            <a:lvl1pPr marL="0" indent="0" algn="ctr">
              <a:buNone/>
              <a:defRPr sz="1800" b="1" i="0">
                <a:latin typeface="Buckeye Sans 2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Subhead</a:t>
            </a:r>
          </a:p>
        </p:txBody>
      </p:sp>
      <p:sp>
        <p:nvSpPr>
          <p:cNvPr id="17" name="Text Placeholder 7">
            <a:extLst>
              <a:ext uri="{FF2B5EF4-FFF2-40B4-BE49-F238E27FC236}">
                <a16:creationId xmlns:a16="http://schemas.microsoft.com/office/drawing/2014/main" id="{47B445D7-04D9-4518-A91A-395D959AA54D}"/>
              </a:ext>
            </a:extLst>
          </p:cNvPr>
          <p:cNvSpPr>
            <a:spLocks noGrp="1"/>
          </p:cNvSpPr>
          <p:nvPr>
            <p:ph type="body" sz="quarter" idx="23" hasCustomPrompt="1"/>
          </p:nvPr>
        </p:nvSpPr>
        <p:spPr>
          <a:xfrm>
            <a:off x="4362024" y="2936138"/>
            <a:ext cx="3200400" cy="710573"/>
          </a:xfrm>
        </p:spPr>
        <p:txBody>
          <a:bodyPr anchor="ctr" anchorCtr="0">
            <a:noAutofit/>
          </a:bodyPr>
          <a:lstStyle>
            <a:lvl1pPr marL="0" indent="0" algn="ctr">
              <a:buNone/>
              <a:defRPr sz="7500" b="1" i="0">
                <a:solidFill>
                  <a:schemeClr val="accent1"/>
                </a:solidFill>
                <a:latin typeface="Buckeye Sans 2 Black" pitchFamily="2" charset="77"/>
              </a:defRPr>
            </a:lvl1pPr>
          </a:lstStyle>
          <a:p>
            <a:pPr lvl="0"/>
            <a:r>
              <a:rPr lang="en-US"/>
              <a:t>00</a:t>
            </a:r>
          </a:p>
        </p:txBody>
      </p:sp>
      <p:sp>
        <p:nvSpPr>
          <p:cNvPr id="3" name="Text Placeholder 4">
            <a:extLst>
              <a:ext uri="{FF2B5EF4-FFF2-40B4-BE49-F238E27FC236}">
                <a16:creationId xmlns:a16="http://schemas.microsoft.com/office/drawing/2014/main" id="{EB0FA1DA-3E46-56DA-3A0F-C2F4894C2D4E}"/>
              </a:ext>
            </a:extLst>
          </p:cNvPr>
          <p:cNvSpPr>
            <a:spLocks noGrp="1"/>
          </p:cNvSpPr>
          <p:nvPr>
            <p:ph type="body" sz="quarter" idx="30" hasCustomPrompt="1"/>
          </p:nvPr>
        </p:nvSpPr>
        <p:spPr>
          <a:xfrm>
            <a:off x="815975" y="5719560"/>
            <a:ext cx="3200400" cy="239486"/>
          </a:xfrm>
        </p:spPr>
        <p:txBody>
          <a:bodyPr anchor="t">
            <a:normAutofit/>
          </a:bodyPr>
          <a:lstStyle>
            <a:lvl1pPr marL="0" indent="0" algn="ctr">
              <a:buNone/>
              <a:defRPr sz="1400" b="0" i="0">
                <a:latin typeface="Buckeye Sans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CITATION (OPTIONAL) </a:t>
            </a:r>
          </a:p>
        </p:txBody>
      </p:sp>
      <p:sp>
        <p:nvSpPr>
          <p:cNvPr id="13" name="Content Placeholder 3">
            <a:extLst>
              <a:ext uri="{FF2B5EF4-FFF2-40B4-BE49-F238E27FC236}">
                <a16:creationId xmlns:a16="http://schemas.microsoft.com/office/drawing/2014/main" id="{C921F103-A52D-4BF8-A426-261D45BC06E9}"/>
              </a:ext>
            </a:extLst>
          </p:cNvPr>
          <p:cNvSpPr>
            <a:spLocks noGrp="1"/>
          </p:cNvSpPr>
          <p:nvPr>
            <p:ph sz="half" idx="22" hasCustomPrompt="1"/>
          </p:nvPr>
        </p:nvSpPr>
        <p:spPr>
          <a:xfrm>
            <a:off x="815976" y="4343324"/>
            <a:ext cx="3200400" cy="754756"/>
          </a:xfrm>
        </p:spPr>
        <p:txBody>
          <a:bodyPr>
            <a:noAutofit/>
          </a:bodyPr>
          <a:lstStyle>
            <a:lvl1pPr marL="0" indent="0" algn="ctr">
              <a:buNone/>
              <a:defRPr sz="1600" b="0" i="0">
                <a:latin typeface="Buckeye Sans 2" pitchFamily="2" charset="77"/>
              </a:defRPr>
            </a:lvl1pPr>
            <a:lvl2pPr marL="457200" indent="0">
              <a:buNone/>
              <a:defRPr sz="1400"/>
            </a:lvl2pPr>
            <a:lvl3pPr marL="914400" indent="0">
              <a:buNone/>
              <a:defRPr sz="1200"/>
            </a:lvl3pPr>
            <a:lvl4pPr marL="1371600" indent="0">
              <a:buNone/>
              <a:defRPr sz="1100"/>
            </a:lvl4pPr>
            <a:lvl5pPr marL="1828800" indent="0" algn="ctr">
              <a:buNone/>
              <a:defRPr sz="1100" b="0" i="0">
                <a:latin typeface="Buckeye Sans 2" pitchFamily="2" charset="77"/>
              </a:defRPr>
            </a:lvl5pPr>
          </a:lstStyle>
          <a:p>
            <a:pPr lvl="0"/>
            <a:r>
              <a:rPr lang="en-US"/>
              <a:t>Click to edit supplemental copy</a:t>
            </a:r>
          </a:p>
          <a:p>
            <a:pPr lvl="4"/>
            <a:endParaRPr lang="en-US"/>
          </a:p>
        </p:txBody>
      </p:sp>
      <p:sp>
        <p:nvSpPr>
          <p:cNvPr id="12" name="Text Placeholder 4">
            <a:extLst>
              <a:ext uri="{FF2B5EF4-FFF2-40B4-BE49-F238E27FC236}">
                <a16:creationId xmlns:a16="http://schemas.microsoft.com/office/drawing/2014/main" id="{A31E8251-4870-40ED-8F84-F3F4065F8BED}"/>
              </a:ext>
            </a:extLst>
          </p:cNvPr>
          <p:cNvSpPr>
            <a:spLocks noGrp="1"/>
          </p:cNvSpPr>
          <p:nvPr>
            <p:ph type="body" sz="quarter" idx="21" hasCustomPrompt="1"/>
          </p:nvPr>
        </p:nvSpPr>
        <p:spPr>
          <a:xfrm>
            <a:off x="815983" y="3744683"/>
            <a:ext cx="3200400" cy="598641"/>
          </a:xfrm>
        </p:spPr>
        <p:txBody>
          <a:bodyPr anchor="b">
            <a:normAutofit/>
          </a:bodyPr>
          <a:lstStyle>
            <a:lvl1pPr marL="0" indent="0" algn="ctr">
              <a:buNone/>
              <a:defRPr sz="1800" b="1" i="0">
                <a:latin typeface="Buckeye Sans 2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Subhead</a:t>
            </a:r>
          </a:p>
        </p:txBody>
      </p:sp>
      <p:sp>
        <p:nvSpPr>
          <p:cNvPr id="8" name="Text Placeholder 7">
            <a:extLst>
              <a:ext uri="{FF2B5EF4-FFF2-40B4-BE49-F238E27FC236}">
                <a16:creationId xmlns:a16="http://schemas.microsoft.com/office/drawing/2014/main" id="{95C1AF12-65D7-4CCC-B876-272178DEF7BB}"/>
              </a:ext>
            </a:extLst>
          </p:cNvPr>
          <p:cNvSpPr>
            <a:spLocks noGrp="1"/>
          </p:cNvSpPr>
          <p:nvPr>
            <p:ph type="body" sz="quarter" idx="13" hasCustomPrompt="1"/>
          </p:nvPr>
        </p:nvSpPr>
        <p:spPr>
          <a:xfrm>
            <a:off x="815975" y="2936138"/>
            <a:ext cx="3200400" cy="710573"/>
          </a:xfrm>
        </p:spPr>
        <p:txBody>
          <a:bodyPr anchor="ctr" anchorCtr="0">
            <a:noAutofit/>
          </a:bodyPr>
          <a:lstStyle>
            <a:lvl1pPr marL="0" indent="0" algn="ctr">
              <a:buNone/>
              <a:defRPr sz="7500" b="1" i="0">
                <a:solidFill>
                  <a:schemeClr val="accent1"/>
                </a:solidFill>
                <a:latin typeface="Buckeye Sans 2 Black" pitchFamily="2" charset="77"/>
              </a:defRPr>
            </a:lvl1pPr>
          </a:lstStyle>
          <a:p>
            <a:pPr lvl="0"/>
            <a:r>
              <a:rPr lang="en-US"/>
              <a:t>00</a:t>
            </a:r>
          </a:p>
        </p:txBody>
      </p:sp>
      <p:sp>
        <p:nvSpPr>
          <p:cNvPr id="25" name="Title 1">
            <a:extLst>
              <a:ext uri="{FF2B5EF4-FFF2-40B4-BE49-F238E27FC236}">
                <a16:creationId xmlns:a16="http://schemas.microsoft.com/office/drawing/2014/main" id="{784EC54A-1238-054A-B123-4E089148A05A}"/>
              </a:ext>
            </a:extLst>
          </p:cNvPr>
          <p:cNvSpPr>
            <a:spLocks noGrp="1"/>
          </p:cNvSpPr>
          <p:nvPr>
            <p:ph type="title" hasCustomPrompt="1"/>
          </p:nvPr>
        </p:nvSpPr>
        <p:spPr>
          <a:xfrm>
            <a:off x="396873" y="898954"/>
            <a:ext cx="11398253" cy="838854"/>
          </a:xfrm>
        </p:spPr>
        <p:txBody>
          <a:bodyPr anchor="t"/>
          <a:lstStyle/>
          <a:p>
            <a:r>
              <a:rPr lang="en-US"/>
              <a:t>Click to edit master page title</a:t>
            </a:r>
          </a:p>
        </p:txBody>
      </p:sp>
      <p:sp>
        <p:nvSpPr>
          <p:cNvPr id="2" name="Text Placeholder 4">
            <a:extLst>
              <a:ext uri="{FF2B5EF4-FFF2-40B4-BE49-F238E27FC236}">
                <a16:creationId xmlns:a16="http://schemas.microsoft.com/office/drawing/2014/main" id="{368B3D21-7A3E-9FD3-2561-1B65C1C3E8F4}"/>
              </a:ext>
            </a:extLst>
          </p:cNvPr>
          <p:cNvSpPr>
            <a:spLocks noGrp="1"/>
          </p:cNvSpPr>
          <p:nvPr>
            <p:ph type="body" sz="quarter" idx="29" hasCustomPrompt="1"/>
          </p:nvPr>
        </p:nvSpPr>
        <p:spPr>
          <a:xfrm>
            <a:off x="396429" y="576942"/>
            <a:ext cx="11398254" cy="224040"/>
          </a:xfrm>
        </p:spPr>
        <p:txBody>
          <a:bodyPr anchor="t">
            <a:normAutofit/>
          </a:bodyPr>
          <a:lstStyle>
            <a:lvl1pPr marL="0" indent="0" algn="l">
              <a:buNone/>
              <a:defRPr sz="1400" b="0" i="0">
                <a:latin typeface="Buckeye Sans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Tree>
    <p:extLst>
      <p:ext uri="{BB962C8B-B14F-4D97-AF65-F5344CB8AC3E}">
        <p14:creationId xmlns:p14="http://schemas.microsoft.com/office/powerpoint/2010/main" val="3189297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Quote No Imag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lvl1pPr>
              <a:defRPr b="0" i="0">
                <a:latin typeface="Buckeye Sans 2" pitchFamily="2" charset="77"/>
              </a:defRPr>
            </a:lvl1pPr>
          </a:lstStyle>
          <a:p>
            <a:fld id="{DFA4CD3D-26C8-47FF-8D13-9B32BAAB4735}" type="slidenum">
              <a:rPr lang="en-US" smtClean="0"/>
              <a:pPr/>
              <a:t>‹#›</a:t>
            </a:fld>
            <a:endParaRPr lang="en-US"/>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lvl1pPr>
              <a:defRPr b="0" i="0">
                <a:latin typeface="Buckeye Sans 2" pitchFamily="2" charset="77"/>
              </a:defRPr>
            </a:lvl1pPr>
          </a:lstStyle>
          <a:p>
            <a:r>
              <a:rPr lang="en-US"/>
              <a:t>Change this footer to the title of your presentation</a:t>
            </a:r>
          </a:p>
        </p:txBody>
      </p:sp>
      <p:sp>
        <p:nvSpPr>
          <p:cNvPr id="4" name="Content Placeholder 3">
            <a:extLst>
              <a:ext uri="{FF2B5EF4-FFF2-40B4-BE49-F238E27FC236}">
                <a16:creationId xmlns:a16="http://schemas.microsoft.com/office/drawing/2014/main" id="{FE4D1693-BD83-7256-F00D-049430687D20}"/>
              </a:ext>
            </a:extLst>
          </p:cNvPr>
          <p:cNvSpPr>
            <a:spLocks noGrp="1"/>
          </p:cNvSpPr>
          <p:nvPr>
            <p:ph sz="half" idx="22" hasCustomPrompt="1"/>
          </p:nvPr>
        </p:nvSpPr>
        <p:spPr>
          <a:xfrm>
            <a:off x="850852" y="4676732"/>
            <a:ext cx="10944271" cy="365125"/>
          </a:xfrm>
        </p:spPr>
        <p:txBody>
          <a:bodyPr>
            <a:noAutofit/>
          </a:bodyPr>
          <a:lstStyle>
            <a:lvl1pPr marL="0" indent="0" algn="l">
              <a:buNone/>
              <a:defRPr sz="1600" b="0" i="0">
                <a:latin typeface="Buckeye Sans 2" pitchFamily="2" charset="77"/>
              </a:defRPr>
            </a:lvl1pPr>
            <a:lvl2pPr marL="457200" indent="0">
              <a:buNone/>
              <a:defRPr sz="1400"/>
            </a:lvl2pPr>
            <a:lvl3pPr marL="914400" indent="0">
              <a:buNone/>
              <a:defRPr sz="1200"/>
            </a:lvl3pPr>
            <a:lvl4pPr marL="1371600" indent="0">
              <a:buNone/>
              <a:defRPr sz="1100"/>
            </a:lvl4pPr>
            <a:lvl5pPr marL="1828800" indent="0" algn="l">
              <a:buNone/>
              <a:defRPr sz="1100" b="0" i="0">
                <a:latin typeface="Buckeye Sans 2" pitchFamily="2" charset="77"/>
              </a:defRPr>
            </a:lvl5pPr>
          </a:lstStyle>
          <a:p>
            <a:pPr lvl="0"/>
            <a:r>
              <a:rPr lang="en-US"/>
              <a:t>Supplemental copy</a:t>
            </a:r>
          </a:p>
          <a:p>
            <a:pPr lvl="4"/>
            <a:endParaRPr lang="en-US"/>
          </a:p>
        </p:txBody>
      </p:sp>
      <p:sp>
        <p:nvSpPr>
          <p:cNvPr id="3" name="Content Placeholder 2">
            <a:extLst>
              <a:ext uri="{FF2B5EF4-FFF2-40B4-BE49-F238E27FC236}">
                <a16:creationId xmlns:a16="http://schemas.microsoft.com/office/drawing/2014/main" id="{65092BB6-0EC3-47A0-964A-91B4EAB22C4B}"/>
              </a:ext>
            </a:extLst>
          </p:cNvPr>
          <p:cNvSpPr>
            <a:spLocks noGrp="1"/>
          </p:cNvSpPr>
          <p:nvPr>
            <p:ph idx="1" hasCustomPrompt="1"/>
          </p:nvPr>
        </p:nvSpPr>
        <p:spPr>
          <a:xfrm>
            <a:off x="850853" y="4280104"/>
            <a:ext cx="10944273" cy="365126"/>
          </a:xfrm>
        </p:spPr>
        <p:txBody>
          <a:bodyPr/>
          <a:lstStyle>
            <a:lvl1pPr marL="0" indent="0">
              <a:buClr>
                <a:srgbClr val="C00000"/>
              </a:buClr>
              <a:buSzPct val="110000"/>
              <a:buNone/>
              <a:defRPr b="0" i="0">
                <a:latin typeface="Buckeye Sans 2" pitchFamily="2" charset="77"/>
              </a:defRPr>
            </a:lvl1pPr>
            <a:lvl2pPr marL="685800" indent="-228600">
              <a:buClr>
                <a:srgbClr val="C00000"/>
              </a:buClr>
              <a:buSzPct val="110000"/>
              <a:buFont typeface="Arial" panose="020B0604020202020204" pitchFamily="34" charset="0"/>
              <a:buChar char="•"/>
              <a:defRPr/>
            </a:lvl2pPr>
            <a:lvl3pPr marL="1143000" indent="-228600">
              <a:buClr>
                <a:srgbClr val="C00000"/>
              </a:buClr>
              <a:buSzPct val="90000"/>
              <a:buFont typeface="Courier New" panose="02070309020205020404" pitchFamily="49" charset="0"/>
              <a:buChar char="o"/>
              <a:defRPr/>
            </a:lvl3pPr>
          </a:lstStyle>
          <a:p>
            <a:pPr lvl="0"/>
            <a:r>
              <a:rPr lang="en-US"/>
              <a:t>Source name</a:t>
            </a:r>
          </a:p>
        </p:txBody>
      </p:sp>
      <p:sp>
        <p:nvSpPr>
          <p:cNvPr id="10" name="Title 1">
            <a:extLst>
              <a:ext uri="{FF2B5EF4-FFF2-40B4-BE49-F238E27FC236}">
                <a16:creationId xmlns:a16="http://schemas.microsoft.com/office/drawing/2014/main" id="{8555A3A3-AC3C-EC5C-5238-EE7CBAE0B869}"/>
              </a:ext>
            </a:extLst>
          </p:cNvPr>
          <p:cNvSpPr>
            <a:spLocks noGrp="1"/>
          </p:cNvSpPr>
          <p:nvPr>
            <p:ph type="title" hasCustomPrompt="1"/>
          </p:nvPr>
        </p:nvSpPr>
        <p:spPr>
          <a:xfrm>
            <a:off x="850854" y="929898"/>
            <a:ext cx="10944272" cy="3117995"/>
          </a:xfrm>
        </p:spPr>
        <p:txBody>
          <a:bodyPr anchor="b" anchorCtr="0">
            <a:normAutofit/>
          </a:bodyPr>
          <a:lstStyle>
            <a:lvl1pPr>
              <a:lnSpc>
                <a:spcPct val="140000"/>
              </a:lnSpc>
              <a:defRPr sz="3600" b="0" i="0" baseline="0">
                <a:solidFill>
                  <a:schemeClr val="tx1"/>
                </a:solidFill>
              </a:defRPr>
            </a:lvl1pPr>
          </a:lstStyle>
          <a:p>
            <a:r>
              <a:rPr lang="en-US"/>
              <a:t>“Click to add quote”</a:t>
            </a:r>
          </a:p>
        </p:txBody>
      </p:sp>
    </p:spTree>
    <p:extLst>
      <p:ext uri="{BB962C8B-B14F-4D97-AF65-F5344CB8AC3E}">
        <p14:creationId xmlns:p14="http://schemas.microsoft.com/office/powerpoint/2010/main" val="3786950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Text with Icons">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lvl1pPr>
              <a:defRPr b="0" i="0">
                <a:latin typeface="Buckeye Sans 2" pitchFamily="2" charset="77"/>
              </a:defRPr>
            </a:lvl1pPr>
          </a:lstStyle>
          <a:p>
            <a:fld id="{DFA4CD3D-26C8-47FF-8D13-9B32BAAB4735}" type="slidenum">
              <a:rPr lang="en-US" smtClean="0"/>
              <a:pPr/>
              <a:t>‹#›</a:t>
            </a:fld>
            <a:endParaRPr lang="en-US"/>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lvl1pPr>
              <a:defRPr b="0" i="0">
                <a:latin typeface="Buckeye Sans 2" pitchFamily="2" charset="77"/>
              </a:defRPr>
            </a:lvl1pPr>
          </a:lstStyle>
          <a:p>
            <a:r>
              <a:rPr lang="en-US"/>
              <a:t>Change this footer to the title of your presentation</a:t>
            </a:r>
          </a:p>
        </p:txBody>
      </p:sp>
      <p:sp>
        <p:nvSpPr>
          <p:cNvPr id="24" name="Content Placeholder 3">
            <a:extLst>
              <a:ext uri="{FF2B5EF4-FFF2-40B4-BE49-F238E27FC236}">
                <a16:creationId xmlns:a16="http://schemas.microsoft.com/office/drawing/2014/main" id="{2A0E534F-F82F-491F-A155-625F7F13DD81}"/>
              </a:ext>
            </a:extLst>
          </p:cNvPr>
          <p:cNvSpPr>
            <a:spLocks noGrp="1"/>
          </p:cNvSpPr>
          <p:nvPr>
            <p:ph sz="half" idx="25" hasCustomPrompt="1"/>
          </p:nvPr>
        </p:nvSpPr>
        <p:spPr>
          <a:xfrm>
            <a:off x="6905256" y="4291906"/>
            <a:ext cx="4889860" cy="754756"/>
          </a:xfrm>
        </p:spPr>
        <p:txBody>
          <a:bodyPr>
            <a:noAutofit/>
          </a:bodyPr>
          <a:lstStyle>
            <a:lvl1pPr marL="0" indent="0">
              <a:buNone/>
              <a:defRPr sz="1600" b="0" i="0">
                <a:latin typeface="Buckeye Sans 2" pitchFamily="2" charset="77"/>
              </a:defRPr>
            </a:lvl1pPr>
            <a:lvl2pPr marL="457200" indent="0">
              <a:buNone/>
              <a:defRPr sz="1400"/>
            </a:lvl2pPr>
            <a:lvl3pPr marL="914400" indent="0">
              <a:buNone/>
              <a:defRPr sz="1200"/>
            </a:lvl3pPr>
            <a:lvl4pPr marL="1371600" indent="0">
              <a:buNone/>
              <a:defRPr sz="1100"/>
            </a:lvl4pPr>
            <a:lvl5pPr marL="1828800" indent="0">
              <a:buNone/>
              <a:defRPr sz="1100" b="0" i="0">
                <a:latin typeface="Buckeye Sans 2" pitchFamily="2" charset="77"/>
              </a:defRPr>
            </a:lvl5pPr>
          </a:lstStyle>
          <a:p>
            <a:pPr lvl="0"/>
            <a:r>
              <a:rPr lang="en-US"/>
              <a:t>Click to edit supplemental copy</a:t>
            </a:r>
          </a:p>
          <a:p>
            <a:pPr lvl="4"/>
            <a:endParaRPr lang="en-US"/>
          </a:p>
        </p:txBody>
      </p:sp>
      <p:sp>
        <p:nvSpPr>
          <p:cNvPr id="23" name="Text Placeholder 4">
            <a:extLst>
              <a:ext uri="{FF2B5EF4-FFF2-40B4-BE49-F238E27FC236}">
                <a16:creationId xmlns:a16="http://schemas.microsoft.com/office/drawing/2014/main" id="{6EC31054-F323-447E-A250-00C70D033246}"/>
              </a:ext>
            </a:extLst>
          </p:cNvPr>
          <p:cNvSpPr>
            <a:spLocks noGrp="1"/>
          </p:cNvSpPr>
          <p:nvPr>
            <p:ph type="body" sz="quarter" idx="24" hasCustomPrompt="1"/>
          </p:nvPr>
        </p:nvSpPr>
        <p:spPr>
          <a:xfrm>
            <a:off x="6905263" y="3994920"/>
            <a:ext cx="4889860" cy="296986"/>
          </a:xfrm>
        </p:spPr>
        <p:txBody>
          <a:bodyPr anchor="b">
            <a:normAutofit/>
          </a:bodyPr>
          <a:lstStyle>
            <a:lvl1pPr marL="0" indent="0">
              <a:buNone/>
              <a:defRPr sz="1800" b="1" i="0">
                <a:latin typeface="Buckeye Sans 2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22" name="Picture Placeholder 4">
            <a:extLst>
              <a:ext uri="{FF2B5EF4-FFF2-40B4-BE49-F238E27FC236}">
                <a16:creationId xmlns:a16="http://schemas.microsoft.com/office/drawing/2014/main" id="{1EDC020B-92DF-44EE-8F61-D1F571593823}"/>
              </a:ext>
            </a:extLst>
          </p:cNvPr>
          <p:cNvSpPr>
            <a:spLocks noGrp="1"/>
          </p:cNvSpPr>
          <p:nvPr>
            <p:ph type="pic" sz="quarter" idx="23"/>
          </p:nvPr>
        </p:nvSpPr>
        <p:spPr>
          <a:xfrm>
            <a:off x="5839269" y="3984098"/>
            <a:ext cx="914400" cy="914400"/>
          </a:xfrm>
        </p:spPr>
        <p:txBody>
          <a:bodyPr>
            <a:normAutofit/>
          </a:bodyPr>
          <a:lstStyle>
            <a:lvl1pPr marL="0" indent="0" algn="ctr">
              <a:buNone/>
              <a:defRPr sz="1400" b="0" i="0">
                <a:solidFill>
                  <a:schemeClr val="bg1">
                    <a:lumMod val="50000"/>
                  </a:schemeClr>
                </a:solidFill>
                <a:latin typeface="Buckeye Sans 2" pitchFamily="2" charset="77"/>
              </a:defRPr>
            </a:lvl1pPr>
          </a:lstStyle>
          <a:p>
            <a:endParaRPr lang="en-US"/>
          </a:p>
        </p:txBody>
      </p:sp>
      <p:sp>
        <p:nvSpPr>
          <p:cNvPr id="21" name="Content Placeholder 3">
            <a:extLst>
              <a:ext uri="{FF2B5EF4-FFF2-40B4-BE49-F238E27FC236}">
                <a16:creationId xmlns:a16="http://schemas.microsoft.com/office/drawing/2014/main" id="{6A62EE4C-12CF-4CD9-A03E-75610F65D462}"/>
              </a:ext>
            </a:extLst>
          </p:cNvPr>
          <p:cNvSpPr>
            <a:spLocks noGrp="1"/>
          </p:cNvSpPr>
          <p:nvPr>
            <p:ph sz="half" idx="22" hasCustomPrompt="1"/>
          </p:nvPr>
        </p:nvSpPr>
        <p:spPr>
          <a:xfrm>
            <a:off x="6905256" y="2933014"/>
            <a:ext cx="4889860" cy="754756"/>
          </a:xfrm>
        </p:spPr>
        <p:txBody>
          <a:bodyPr>
            <a:noAutofit/>
          </a:bodyPr>
          <a:lstStyle>
            <a:lvl1pPr marL="0" indent="0">
              <a:buNone/>
              <a:defRPr sz="1600" b="0" i="0">
                <a:latin typeface="Buckeye Sans 2" pitchFamily="2" charset="77"/>
              </a:defRPr>
            </a:lvl1pPr>
            <a:lvl2pPr marL="457200" indent="0">
              <a:buNone/>
              <a:defRPr sz="1400"/>
            </a:lvl2pPr>
            <a:lvl3pPr marL="914400" indent="0">
              <a:buNone/>
              <a:defRPr sz="1200"/>
            </a:lvl3pPr>
            <a:lvl4pPr marL="1371600" indent="0">
              <a:buNone/>
              <a:defRPr sz="1100"/>
            </a:lvl4pPr>
            <a:lvl5pPr marL="1828800" indent="0">
              <a:buNone/>
              <a:defRPr sz="1100" b="0" i="0">
                <a:latin typeface="Buckeye Sans 2" pitchFamily="2" charset="77"/>
              </a:defRPr>
            </a:lvl5pPr>
          </a:lstStyle>
          <a:p>
            <a:pPr lvl="0"/>
            <a:r>
              <a:rPr lang="en-US"/>
              <a:t>Click to edit supplement copy</a:t>
            </a:r>
          </a:p>
          <a:p>
            <a:pPr lvl="4"/>
            <a:endParaRPr lang="en-US"/>
          </a:p>
        </p:txBody>
      </p:sp>
      <p:sp>
        <p:nvSpPr>
          <p:cNvPr id="20" name="Text Placeholder 4">
            <a:extLst>
              <a:ext uri="{FF2B5EF4-FFF2-40B4-BE49-F238E27FC236}">
                <a16:creationId xmlns:a16="http://schemas.microsoft.com/office/drawing/2014/main" id="{98CA5EED-CA8D-41CE-A9A2-2D0FD1FFEA2F}"/>
              </a:ext>
            </a:extLst>
          </p:cNvPr>
          <p:cNvSpPr>
            <a:spLocks noGrp="1"/>
          </p:cNvSpPr>
          <p:nvPr>
            <p:ph type="body" sz="quarter" idx="21" hasCustomPrompt="1"/>
          </p:nvPr>
        </p:nvSpPr>
        <p:spPr>
          <a:xfrm>
            <a:off x="6905263" y="2636028"/>
            <a:ext cx="4889860" cy="296986"/>
          </a:xfrm>
        </p:spPr>
        <p:txBody>
          <a:bodyPr anchor="b">
            <a:normAutofit/>
          </a:bodyPr>
          <a:lstStyle>
            <a:lvl1pPr marL="0" indent="0">
              <a:buNone/>
              <a:defRPr sz="1800" b="1" i="0">
                <a:latin typeface="Buckeye Sans 2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9" name="Picture Placeholder 4">
            <a:extLst>
              <a:ext uri="{FF2B5EF4-FFF2-40B4-BE49-F238E27FC236}">
                <a16:creationId xmlns:a16="http://schemas.microsoft.com/office/drawing/2014/main" id="{3B784B6F-C536-4BE2-9F68-EFD22C48A77E}"/>
              </a:ext>
            </a:extLst>
          </p:cNvPr>
          <p:cNvSpPr>
            <a:spLocks noGrp="1"/>
          </p:cNvSpPr>
          <p:nvPr>
            <p:ph type="pic" sz="quarter" idx="20"/>
          </p:nvPr>
        </p:nvSpPr>
        <p:spPr>
          <a:xfrm>
            <a:off x="5839269" y="2625206"/>
            <a:ext cx="914400" cy="914400"/>
          </a:xfrm>
        </p:spPr>
        <p:txBody>
          <a:bodyPr>
            <a:normAutofit/>
          </a:bodyPr>
          <a:lstStyle>
            <a:lvl1pPr marL="0" indent="0" algn="ctr">
              <a:buNone/>
              <a:defRPr sz="1400" b="0" i="0">
                <a:solidFill>
                  <a:schemeClr val="bg1">
                    <a:lumMod val="50000"/>
                  </a:schemeClr>
                </a:solidFill>
                <a:latin typeface="Buckeye Sans 2" pitchFamily="2" charset="77"/>
              </a:defRPr>
            </a:lvl1pPr>
          </a:lstStyle>
          <a:p>
            <a:endParaRPr lang="en-US"/>
          </a:p>
        </p:txBody>
      </p:sp>
      <p:sp>
        <p:nvSpPr>
          <p:cNvPr id="18" name="Content Placeholder 3">
            <a:extLst>
              <a:ext uri="{FF2B5EF4-FFF2-40B4-BE49-F238E27FC236}">
                <a16:creationId xmlns:a16="http://schemas.microsoft.com/office/drawing/2014/main" id="{D3C25E06-F692-49FF-AE8E-D1AB6FF3AAB9}"/>
              </a:ext>
            </a:extLst>
          </p:cNvPr>
          <p:cNvSpPr>
            <a:spLocks noGrp="1"/>
          </p:cNvSpPr>
          <p:nvPr>
            <p:ph sz="half" idx="19" hasCustomPrompt="1"/>
          </p:nvPr>
        </p:nvSpPr>
        <p:spPr>
          <a:xfrm>
            <a:off x="6905263" y="1494459"/>
            <a:ext cx="4889860" cy="754756"/>
          </a:xfrm>
        </p:spPr>
        <p:txBody>
          <a:bodyPr>
            <a:noAutofit/>
          </a:bodyPr>
          <a:lstStyle>
            <a:lvl1pPr marL="0" indent="0">
              <a:buNone/>
              <a:defRPr sz="1600" b="0" i="0">
                <a:latin typeface="Buckeye Sans 2" pitchFamily="2" charset="77"/>
              </a:defRPr>
            </a:lvl1pPr>
            <a:lvl2pPr marL="457200" indent="0">
              <a:buNone/>
              <a:defRPr sz="1400"/>
            </a:lvl2pPr>
            <a:lvl3pPr marL="914400" indent="0">
              <a:buNone/>
              <a:defRPr sz="1200"/>
            </a:lvl3pPr>
            <a:lvl4pPr marL="1371600" indent="0">
              <a:buNone/>
              <a:defRPr sz="1100"/>
            </a:lvl4pPr>
            <a:lvl5pPr marL="1828800" indent="0">
              <a:buNone/>
              <a:defRPr sz="1100" b="0" i="0">
                <a:latin typeface="Buckeye Sans 2" pitchFamily="2" charset="77"/>
              </a:defRPr>
            </a:lvl5pPr>
          </a:lstStyle>
          <a:p>
            <a:pPr lvl="0"/>
            <a:r>
              <a:rPr lang="en-US"/>
              <a:t>Click to edit supplemental copy</a:t>
            </a:r>
          </a:p>
          <a:p>
            <a:pPr lvl="4"/>
            <a:endParaRPr lang="en-US"/>
          </a:p>
        </p:txBody>
      </p:sp>
      <p:sp>
        <p:nvSpPr>
          <p:cNvPr id="15" name="Text Placeholder 4">
            <a:extLst>
              <a:ext uri="{FF2B5EF4-FFF2-40B4-BE49-F238E27FC236}">
                <a16:creationId xmlns:a16="http://schemas.microsoft.com/office/drawing/2014/main" id="{5B9DF506-FA73-4B69-BFF8-9508CCD1B341}"/>
              </a:ext>
            </a:extLst>
          </p:cNvPr>
          <p:cNvSpPr>
            <a:spLocks noGrp="1"/>
          </p:cNvSpPr>
          <p:nvPr>
            <p:ph type="body" sz="quarter" idx="16" hasCustomPrompt="1"/>
          </p:nvPr>
        </p:nvSpPr>
        <p:spPr>
          <a:xfrm>
            <a:off x="6905270" y="1197473"/>
            <a:ext cx="4889860" cy="296986"/>
          </a:xfrm>
        </p:spPr>
        <p:txBody>
          <a:bodyPr anchor="b">
            <a:normAutofit/>
          </a:bodyPr>
          <a:lstStyle>
            <a:lvl1pPr marL="0" indent="0">
              <a:buNone/>
              <a:defRPr sz="1800" b="1" i="0">
                <a:latin typeface="Buckeye Sans 2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5" name="Picture Placeholder 4">
            <a:extLst>
              <a:ext uri="{FF2B5EF4-FFF2-40B4-BE49-F238E27FC236}">
                <a16:creationId xmlns:a16="http://schemas.microsoft.com/office/drawing/2014/main" id="{FE19BD27-A5AE-4AED-A944-00ED745F24F8}"/>
              </a:ext>
            </a:extLst>
          </p:cNvPr>
          <p:cNvSpPr>
            <a:spLocks noGrp="1"/>
          </p:cNvSpPr>
          <p:nvPr>
            <p:ph type="pic" sz="quarter" idx="13"/>
          </p:nvPr>
        </p:nvSpPr>
        <p:spPr>
          <a:xfrm>
            <a:off x="5839276" y="1186651"/>
            <a:ext cx="914400" cy="914400"/>
          </a:xfrm>
        </p:spPr>
        <p:txBody>
          <a:bodyPr>
            <a:normAutofit/>
          </a:bodyPr>
          <a:lstStyle>
            <a:lvl1pPr marL="0" indent="0" algn="ctr">
              <a:buNone/>
              <a:defRPr sz="1400" b="0" i="0">
                <a:solidFill>
                  <a:schemeClr val="bg1">
                    <a:lumMod val="50000"/>
                  </a:schemeClr>
                </a:solidFill>
                <a:latin typeface="Buckeye Sans 2" pitchFamily="2" charset="77"/>
              </a:defRPr>
            </a:lvl1pPr>
          </a:lstStyle>
          <a:p>
            <a:endParaRPr lang="en-US"/>
          </a:p>
        </p:txBody>
      </p:sp>
      <p:cxnSp>
        <p:nvCxnSpPr>
          <p:cNvPr id="12" name="Straight Connector 11">
            <a:extLst>
              <a:ext uri="{FF2B5EF4-FFF2-40B4-BE49-F238E27FC236}">
                <a16:creationId xmlns:a16="http://schemas.microsoft.com/office/drawing/2014/main" id="{57233CD8-5E31-4581-814D-DA09D49C1F86}"/>
              </a:ext>
            </a:extLst>
          </p:cNvPr>
          <p:cNvCxnSpPr>
            <a:cxnSpLocks/>
          </p:cNvCxnSpPr>
          <p:nvPr userDrawn="1"/>
        </p:nvCxnSpPr>
        <p:spPr>
          <a:xfrm flipV="1">
            <a:off x="5408233" y="873264"/>
            <a:ext cx="0" cy="470578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385986" y="3619779"/>
            <a:ext cx="4647568" cy="1055802"/>
          </a:xfrm>
        </p:spPr>
        <p:txBody>
          <a:bodyPr>
            <a:normAutofit/>
          </a:bodyPr>
          <a:lstStyle>
            <a:lvl1pPr marL="0" indent="0">
              <a:buNone/>
              <a:defRPr sz="2400" b="0" i="0">
                <a:latin typeface="Buckeye Sans 2" pitchFamily="2" charset="77"/>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Click to edit copy</a:t>
            </a:r>
          </a:p>
        </p:txBody>
      </p:sp>
      <p:sp>
        <p:nvSpPr>
          <p:cNvPr id="2" name="Title 1">
            <a:extLst>
              <a:ext uri="{FF2B5EF4-FFF2-40B4-BE49-F238E27FC236}">
                <a16:creationId xmlns:a16="http://schemas.microsoft.com/office/drawing/2014/main" id="{4319CF42-CFB0-4813-AFA8-72E0DF893747}"/>
              </a:ext>
            </a:extLst>
          </p:cNvPr>
          <p:cNvSpPr>
            <a:spLocks noGrp="1"/>
          </p:cNvSpPr>
          <p:nvPr>
            <p:ph type="title" hasCustomPrompt="1"/>
          </p:nvPr>
        </p:nvSpPr>
        <p:spPr>
          <a:xfrm>
            <a:off x="396872" y="1556657"/>
            <a:ext cx="4647568" cy="2024979"/>
          </a:xfrm>
        </p:spPr>
        <p:txBody>
          <a:bodyPr anchor="b"/>
          <a:lstStyle>
            <a:lvl1pPr>
              <a:defRPr>
                <a:solidFill>
                  <a:schemeClr val="accent1"/>
                </a:solidFill>
              </a:defRPr>
            </a:lvl1pPr>
          </a:lstStyle>
          <a:p>
            <a:r>
              <a:rPr lang="en-US"/>
              <a:t>Click to edit master page title</a:t>
            </a:r>
          </a:p>
        </p:txBody>
      </p:sp>
    </p:spTree>
    <p:extLst>
      <p:ext uri="{BB962C8B-B14F-4D97-AF65-F5344CB8AC3E}">
        <p14:creationId xmlns:p14="http://schemas.microsoft.com/office/powerpoint/2010/main" val="33156302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Team 3">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lvl1pPr>
              <a:defRPr b="0" i="0">
                <a:latin typeface="Buckeye Sans 2" pitchFamily="2" charset="77"/>
              </a:defRPr>
            </a:lvl1pPr>
          </a:lstStyle>
          <a:p>
            <a:fld id="{DFA4CD3D-26C8-47FF-8D13-9B32BAAB4735}" type="slidenum">
              <a:rPr lang="en-US" smtClean="0"/>
              <a:pPr/>
              <a:t>‹#›</a:t>
            </a:fld>
            <a:endParaRPr lang="en-US"/>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lvl1pPr>
              <a:defRPr b="0" i="0">
                <a:latin typeface="Buckeye Sans 2" pitchFamily="2" charset="77"/>
              </a:defRPr>
            </a:lvl1pPr>
          </a:lstStyle>
          <a:p>
            <a:r>
              <a:rPr lang="en-US"/>
              <a:t>Change this footer to the title of your presentation</a:t>
            </a:r>
          </a:p>
        </p:txBody>
      </p:sp>
      <p:sp>
        <p:nvSpPr>
          <p:cNvPr id="47" name="Content Placeholder 3">
            <a:extLst>
              <a:ext uri="{FF2B5EF4-FFF2-40B4-BE49-F238E27FC236}">
                <a16:creationId xmlns:a16="http://schemas.microsoft.com/office/drawing/2014/main" id="{FEB4D2C4-0C4E-A036-BD82-B2C245849209}"/>
              </a:ext>
            </a:extLst>
          </p:cNvPr>
          <p:cNvSpPr>
            <a:spLocks noGrp="1"/>
          </p:cNvSpPr>
          <p:nvPr>
            <p:ph sz="half" idx="41" hasCustomPrompt="1"/>
          </p:nvPr>
        </p:nvSpPr>
        <p:spPr>
          <a:xfrm>
            <a:off x="9609906" y="4164162"/>
            <a:ext cx="2077592" cy="513018"/>
          </a:xfrm>
        </p:spPr>
        <p:txBody>
          <a:bodyPr>
            <a:noAutofit/>
          </a:bodyPr>
          <a:lstStyle>
            <a:lvl1pPr marL="0" indent="0">
              <a:buNone/>
              <a:defRPr sz="1400" b="0" i="0">
                <a:solidFill>
                  <a:schemeClr val="tx1"/>
                </a:solidFill>
                <a:latin typeface="Buckeye Sans 2" pitchFamily="2" charset="77"/>
              </a:defRPr>
            </a:lvl1pPr>
            <a:lvl2pPr marL="457200" indent="0">
              <a:buNone/>
              <a:defRPr sz="1400"/>
            </a:lvl2pPr>
            <a:lvl3pPr marL="914400" indent="0">
              <a:buNone/>
              <a:defRPr sz="1200"/>
            </a:lvl3pPr>
            <a:lvl4pPr marL="1371600" indent="0">
              <a:buNone/>
              <a:defRPr sz="1100"/>
            </a:lvl4pPr>
            <a:lvl5pPr marL="1828800" indent="0">
              <a:buNone/>
              <a:defRPr sz="1400" b="0" i="0">
                <a:solidFill>
                  <a:schemeClr val="tx1"/>
                </a:solidFill>
                <a:latin typeface="Buckeye Sans 2" pitchFamily="2" charset="77"/>
              </a:defRPr>
            </a:lvl5pPr>
          </a:lstStyle>
          <a:p>
            <a:pPr lvl="0"/>
            <a:r>
              <a:rPr lang="en-US"/>
              <a:t>Click to edit supplemental copy</a:t>
            </a:r>
          </a:p>
          <a:p>
            <a:pPr lvl="4"/>
            <a:endParaRPr lang="en-US"/>
          </a:p>
        </p:txBody>
      </p:sp>
      <p:sp>
        <p:nvSpPr>
          <p:cNvPr id="46" name="Text Placeholder 4">
            <a:extLst>
              <a:ext uri="{FF2B5EF4-FFF2-40B4-BE49-F238E27FC236}">
                <a16:creationId xmlns:a16="http://schemas.microsoft.com/office/drawing/2014/main" id="{CF1F1B6B-6BC0-7CE5-8AA0-65781BC5B497}"/>
              </a:ext>
            </a:extLst>
          </p:cNvPr>
          <p:cNvSpPr>
            <a:spLocks noGrp="1"/>
          </p:cNvSpPr>
          <p:nvPr>
            <p:ph type="body" sz="quarter" idx="40" hasCustomPrompt="1"/>
          </p:nvPr>
        </p:nvSpPr>
        <p:spPr>
          <a:xfrm>
            <a:off x="9609906" y="3762103"/>
            <a:ext cx="2220685" cy="381000"/>
          </a:xfrm>
        </p:spPr>
        <p:txBody>
          <a:bodyPr anchor="b">
            <a:normAutofit/>
          </a:bodyPr>
          <a:lstStyle>
            <a:lvl1pPr marL="0" indent="0">
              <a:buNone/>
              <a:defRPr sz="1600" b="1" i="0">
                <a:solidFill>
                  <a:schemeClr val="tx1"/>
                </a:solidFill>
                <a:latin typeface="Buckeye Sans 2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45" name="Picture Placeholder 4">
            <a:extLst>
              <a:ext uri="{FF2B5EF4-FFF2-40B4-BE49-F238E27FC236}">
                <a16:creationId xmlns:a16="http://schemas.microsoft.com/office/drawing/2014/main" id="{9B3D4EE7-E3D1-3FAD-4643-1190D06F4ABA}"/>
              </a:ext>
            </a:extLst>
          </p:cNvPr>
          <p:cNvSpPr>
            <a:spLocks noGrp="1"/>
          </p:cNvSpPr>
          <p:nvPr>
            <p:ph type="pic" sz="quarter" idx="39" hasCustomPrompt="1"/>
          </p:nvPr>
        </p:nvSpPr>
        <p:spPr>
          <a:xfrm>
            <a:off x="9707880" y="2052817"/>
            <a:ext cx="2077591" cy="1676742"/>
          </a:xfrm>
        </p:spPr>
        <p:txBody>
          <a:bodyPr anchor="ctr">
            <a:normAutofit/>
          </a:bodyPr>
          <a:lstStyle>
            <a:lvl1pPr marL="0" indent="0" algn="ctr">
              <a:buNone/>
              <a:defRPr sz="1400" b="0" i="0">
                <a:solidFill>
                  <a:schemeClr val="bg1">
                    <a:lumMod val="50000"/>
                  </a:schemeClr>
                </a:solidFill>
                <a:latin typeface="Buckeye Sans 2" pitchFamily="2" charset="77"/>
              </a:defRPr>
            </a:lvl1pPr>
          </a:lstStyle>
          <a:p>
            <a:r>
              <a:rPr lang="en-US"/>
              <a:t>Click to add picture</a:t>
            </a:r>
          </a:p>
        </p:txBody>
      </p:sp>
      <p:sp>
        <p:nvSpPr>
          <p:cNvPr id="44" name="Content Placeholder 3">
            <a:extLst>
              <a:ext uri="{FF2B5EF4-FFF2-40B4-BE49-F238E27FC236}">
                <a16:creationId xmlns:a16="http://schemas.microsoft.com/office/drawing/2014/main" id="{EA2978D8-3542-6E8A-613E-6B54448341D0}"/>
              </a:ext>
            </a:extLst>
          </p:cNvPr>
          <p:cNvSpPr>
            <a:spLocks noGrp="1"/>
          </p:cNvSpPr>
          <p:nvPr>
            <p:ph sz="half" idx="38" hasCustomPrompt="1"/>
          </p:nvPr>
        </p:nvSpPr>
        <p:spPr>
          <a:xfrm>
            <a:off x="7171506" y="4164162"/>
            <a:ext cx="2077592" cy="513018"/>
          </a:xfrm>
        </p:spPr>
        <p:txBody>
          <a:bodyPr>
            <a:noAutofit/>
          </a:bodyPr>
          <a:lstStyle>
            <a:lvl1pPr marL="0" indent="0">
              <a:buNone/>
              <a:defRPr sz="1400" b="0" i="0">
                <a:solidFill>
                  <a:schemeClr val="tx1"/>
                </a:solidFill>
                <a:latin typeface="Buckeye Sans 2" pitchFamily="2" charset="77"/>
              </a:defRPr>
            </a:lvl1pPr>
            <a:lvl2pPr marL="457200" indent="0">
              <a:buNone/>
              <a:defRPr sz="1400"/>
            </a:lvl2pPr>
            <a:lvl3pPr marL="914400" indent="0">
              <a:buNone/>
              <a:defRPr sz="1200"/>
            </a:lvl3pPr>
            <a:lvl4pPr marL="1371600" indent="0">
              <a:buNone/>
              <a:defRPr sz="1100"/>
            </a:lvl4pPr>
            <a:lvl5pPr marL="1828800" indent="0">
              <a:buNone/>
              <a:defRPr sz="1400" b="0" i="0">
                <a:solidFill>
                  <a:schemeClr val="tx1"/>
                </a:solidFill>
                <a:latin typeface="Buckeye Sans 2" pitchFamily="2" charset="77"/>
              </a:defRPr>
            </a:lvl5pPr>
          </a:lstStyle>
          <a:p>
            <a:pPr lvl="0"/>
            <a:r>
              <a:rPr lang="en-US"/>
              <a:t>Click to edit supplemental copy</a:t>
            </a:r>
          </a:p>
          <a:p>
            <a:pPr lvl="4"/>
            <a:endParaRPr lang="en-US"/>
          </a:p>
        </p:txBody>
      </p:sp>
      <p:sp>
        <p:nvSpPr>
          <p:cNvPr id="43" name="Text Placeholder 4">
            <a:extLst>
              <a:ext uri="{FF2B5EF4-FFF2-40B4-BE49-F238E27FC236}">
                <a16:creationId xmlns:a16="http://schemas.microsoft.com/office/drawing/2014/main" id="{46EC207A-75A9-199D-31B5-9D8D502D7FD0}"/>
              </a:ext>
            </a:extLst>
          </p:cNvPr>
          <p:cNvSpPr>
            <a:spLocks noGrp="1"/>
          </p:cNvSpPr>
          <p:nvPr>
            <p:ph type="body" sz="quarter" idx="37" hasCustomPrompt="1"/>
          </p:nvPr>
        </p:nvSpPr>
        <p:spPr>
          <a:xfrm>
            <a:off x="7171506" y="3762103"/>
            <a:ext cx="2209799" cy="381000"/>
          </a:xfrm>
        </p:spPr>
        <p:txBody>
          <a:bodyPr anchor="b">
            <a:normAutofit/>
          </a:bodyPr>
          <a:lstStyle>
            <a:lvl1pPr marL="0" indent="0">
              <a:buNone/>
              <a:defRPr sz="1600" b="1" i="0">
                <a:solidFill>
                  <a:schemeClr val="tx1"/>
                </a:solidFill>
                <a:latin typeface="Buckeye Sans 2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42" name="Picture Placeholder 4">
            <a:extLst>
              <a:ext uri="{FF2B5EF4-FFF2-40B4-BE49-F238E27FC236}">
                <a16:creationId xmlns:a16="http://schemas.microsoft.com/office/drawing/2014/main" id="{B781AC33-C47D-CE41-F333-5612FC49D32D}"/>
              </a:ext>
            </a:extLst>
          </p:cNvPr>
          <p:cNvSpPr>
            <a:spLocks noGrp="1"/>
          </p:cNvSpPr>
          <p:nvPr>
            <p:ph type="pic" sz="quarter" idx="36" hasCustomPrompt="1"/>
          </p:nvPr>
        </p:nvSpPr>
        <p:spPr>
          <a:xfrm>
            <a:off x="7269480" y="2052817"/>
            <a:ext cx="2077591" cy="1676742"/>
          </a:xfrm>
        </p:spPr>
        <p:txBody>
          <a:bodyPr anchor="ctr">
            <a:normAutofit/>
          </a:bodyPr>
          <a:lstStyle>
            <a:lvl1pPr marL="0" indent="0" algn="ctr">
              <a:buNone/>
              <a:defRPr sz="1400" b="0" i="0">
                <a:solidFill>
                  <a:schemeClr val="bg1">
                    <a:lumMod val="50000"/>
                  </a:schemeClr>
                </a:solidFill>
                <a:latin typeface="Buckeye Sans 2" pitchFamily="2" charset="77"/>
              </a:defRPr>
            </a:lvl1pPr>
          </a:lstStyle>
          <a:p>
            <a:r>
              <a:rPr lang="en-US"/>
              <a:t>Click to add picture</a:t>
            </a:r>
          </a:p>
        </p:txBody>
      </p:sp>
      <p:sp>
        <p:nvSpPr>
          <p:cNvPr id="18" name="Content Placeholder 3">
            <a:extLst>
              <a:ext uri="{FF2B5EF4-FFF2-40B4-BE49-F238E27FC236}">
                <a16:creationId xmlns:a16="http://schemas.microsoft.com/office/drawing/2014/main" id="{D3C25E06-F692-49FF-AE8E-D1AB6FF3AAB9}"/>
              </a:ext>
            </a:extLst>
          </p:cNvPr>
          <p:cNvSpPr>
            <a:spLocks noGrp="1"/>
          </p:cNvSpPr>
          <p:nvPr>
            <p:ph sz="half" idx="19" hasCustomPrompt="1"/>
          </p:nvPr>
        </p:nvSpPr>
        <p:spPr>
          <a:xfrm>
            <a:off x="4739337" y="4164162"/>
            <a:ext cx="2077592" cy="513018"/>
          </a:xfrm>
        </p:spPr>
        <p:txBody>
          <a:bodyPr>
            <a:noAutofit/>
          </a:bodyPr>
          <a:lstStyle>
            <a:lvl1pPr marL="0" indent="0">
              <a:buNone/>
              <a:defRPr sz="1400" b="0" i="0">
                <a:solidFill>
                  <a:schemeClr val="tx1"/>
                </a:solidFill>
                <a:latin typeface="Buckeye Sans 2" pitchFamily="2" charset="77"/>
              </a:defRPr>
            </a:lvl1pPr>
            <a:lvl2pPr marL="457200" indent="0">
              <a:buNone/>
              <a:defRPr sz="1400"/>
            </a:lvl2pPr>
            <a:lvl3pPr marL="914400" indent="0">
              <a:buNone/>
              <a:defRPr sz="1200"/>
            </a:lvl3pPr>
            <a:lvl4pPr marL="1371600" indent="0">
              <a:buNone/>
              <a:defRPr sz="1100"/>
            </a:lvl4pPr>
            <a:lvl5pPr marL="1828800" indent="0">
              <a:buNone/>
              <a:defRPr sz="1400" b="0" i="0">
                <a:solidFill>
                  <a:schemeClr val="tx1"/>
                </a:solidFill>
                <a:latin typeface="Buckeye Sans 2" pitchFamily="2" charset="77"/>
              </a:defRPr>
            </a:lvl5pPr>
          </a:lstStyle>
          <a:p>
            <a:pPr lvl="0"/>
            <a:r>
              <a:rPr lang="en-US"/>
              <a:t>Click to edit supplemental copy</a:t>
            </a:r>
          </a:p>
          <a:p>
            <a:pPr lvl="4"/>
            <a:endParaRPr lang="en-US"/>
          </a:p>
        </p:txBody>
      </p:sp>
      <p:sp>
        <p:nvSpPr>
          <p:cNvPr id="15" name="Text Placeholder 4">
            <a:extLst>
              <a:ext uri="{FF2B5EF4-FFF2-40B4-BE49-F238E27FC236}">
                <a16:creationId xmlns:a16="http://schemas.microsoft.com/office/drawing/2014/main" id="{5B9DF506-FA73-4B69-BFF8-9508CCD1B341}"/>
              </a:ext>
            </a:extLst>
          </p:cNvPr>
          <p:cNvSpPr>
            <a:spLocks noGrp="1"/>
          </p:cNvSpPr>
          <p:nvPr>
            <p:ph type="body" sz="quarter" idx="16" hasCustomPrompt="1"/>
          </p:nvPr>
        </p:nvSpPr>
        <p:spPr>
          <a:xfrm>
            <a:off x="4739337" y="3762103"/>
            <a:ext cx="2225340" cy="381000"/>
          </a:xfrm>
        </p:spPr>
        <p:txBody>
          <a:bodyPr anchor="b">
            <a:normAutofit/>
          </a:bodyPr>
          <a:lstStyle>
            <a:lvl1pPr marL="0" indent="0">
              <a:buNone/>
              <a:defRPr sz="1600" b="1" i="0">
                <a:solidFill>
                  <a:schemeClr val="tx1"/>
                </a:solidFill>
                <a:latin typeface="Buckeye Sans 2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5" name="Picture Placeholder 4">
            <a:extLst>
              <a:ext uri="{FF2B5EF4-FFF2-40B4-BE49-F238E27FC236}">
                <a16:creationId xmlns:a16="http://schemas.microsoft.com/office/drawing/2014/main" id="{FE19BD27-A5AE-4AED-A944-00ED745F24F8}"/>
              </a:ext>
            </a:extLst>
          </p:cNvPr>
          <p:cNvSpPr>
            <a:spLocks noGrp="1"/>
          </p:cNvSpPr>
          <p:nvPr>
            <p:ph type="pic" sz="quarter" idx="13" hasCustomPrompt="1"/>
          </p:nvPr>
        </p:nvSpPr>
        <p:spPr>
          <a:xfrm>
            <a:off x="4837311" y="2052817"/>
            <a:ext cx="2077591" cy="1676742"/>
          </a:xfrm>
        </p:spPr>
        <p:txBody>
          <a:bodyPr anchor="ctr">
            <a:normAutofit/>
          </a:bodyPr>
          <a:lstStyle>
            <a:lvl1pPr marL="0" indent="0" algn="ctr">
              <a:buNone/>
              <a:defRPr sz="1400" b="0" i="0">
                <a:solidFill>
                  <a:schemeClr val="bg1">
                    <a:lumMod val="50000"/>
                  </a:schemeClr>
                </a:solidFill>
                <a:latin typeface="Buckeye Sans 2" pitchFamily="2" charset="77"/>
              </a:defRPr>
            </a:lvl1pPr>
          </a:lstStyle>
          <a:p>
            <a:r>
              <a:rPr lang="en-US"/>
              <a:t>Click to add picture</a:t>
            </a:r>
          </a:p>
        </p:txBody>
      </p:sp>
      <p:sp>
        <p:nvSpPr>
          <p:cNvPr id="29" name="Content Placeholder 3">
            <a:extLst>
              <a:ext uri="{FF2B5EF4-FFF2-40B4-BE49-F238E27FC236}">
                <a16:creationId xmlns:a16="http://schemas.microsoft.com/office/drawing/2014/main" id="{32636A59-1C4D-DB7E-7AB5-5FF3CE74F2C1}"/>
              </a:ext>
            </a:extLst>
          </p:cNvPr>
          <p:cNvSpPr>
            <a:spLocks noGrp="1"/>
          </p:cNvSpPr>
          <p:nvPr>
            <p:ph sz="half" idx="35" hasCustomPrompt="1"/>
          </p:nvPr>
        </p:nvSpPr>
        <p:spPr>
          <a:xfrm>
            <a:off x="385986" y="3299740"/>
            <a:ext cx="4186014" cy="2428368"/>
          </a:xfrm>
        </p:spPr>
        <p:txBody>
          <a:bodyPr>
            <a:normAutofit/>
          </a:bodyPr>
          <a:lstStyle>
            <a:lvl1pPr marL="0" indent="0">
              <a:buNone/>
              <a:defRPr sz="2400" b="0" i="0">
                <a:solidFill>
                  <a:schemeClr val="tx1"/>
                </a:solidFill>
                <a:latin typeface="Buckeye Sans 2" pitchFamily="2" charset="77"/>
              </a:defRPr>
            </a:lvl1pPr>
            <a:lvl2pPr marL="520700" indent="-228600">
              <a:buClr>
                <a:srgbClr val="C00000"/>
              </a:buClr>
              <a:buSzPct val="110000"/>
              <a:buFont typeface="Arial" panose="020B0604020202020204" pitchFamily="34" charset="0"/>
              <a:buChar char="•"/>
              <a:tabLst/>
              <a:defRPr sz="2000" b="0" i="0">
                <a:solidFill>
                  <a:schemeClr val="tx1"/>
                </a:solidFill>
                <a:latin typeface="Buckeye Sans 2" pitchFamily="2" charset="77"/>
              </a:defRPr>
            </a:lvl2pPr>
            <a:lvl3pPr marL="914400" indent="0">
              <a:buNone/>
              <a:defRPr sz="1800"/>
            </a:lvl3pPr>
            <a:lvl4pPr marL="1371600" indent="0">
              <a:buNone/>
              <a:defRPr sz="1600"/>
            </a:lvl4pPr>
            <a:lvl5pPr marL="1828800" indent="0">
              <a:buNone/>
              <a:defRPr sz="1600"/>
            </a:lvl5pPr>
          </a:lstStyle>
          <a:p>
            <a:pPr lvl="0"/>
            <a:r>
              <a:rPr lang="en-US"/>
              <a:t>Click to edit first level copy</a:t>
            </a:r>
          </a:p>
          <a:p>
            <a:pPr lvl="1"/>
            <a:r>
              <a:rPr lang="en-US"/>
              <a:t>Second level copy</a:t>
            </a:r>
          </a:p>
        </p:txBody>
      </p:sp>
      <p:sp>
        <p:nvSpPr>
          <p:cNvPr id="2" name="Title 1">
            <a:extLst>
              <a:ext uri="{FF2B5EF4-FFF2-40B4-BE49-F238E27FC236}">
                <a16:creationId xmlns:a16="http://schemas.microsoft.com/office/drawing/2014/main" id="{4319CF42-CFB0-4813-AFA8-72E0DF893747}"/>
              </a:ext>
            </a:extLst>
          </p:cNvPr>
          <p:cNvSpPr>
            <a:spLocks noGrp="1"/>
          </p:cNvSpPr>
          <p:nvPr>
            <p:ph type="title" hasCustomPrompt="1"/>
          </p:nvPr>
        </p:nvSpPr>
        <p:spPr>
          <a:xfrm>
            <a:off x="396874" y="1214845"/>
            <a:ext cx="4175126" cy="2057636"/>
          </a:xfrm>
        </p:spPr>
        <p:txBody>
          <a:bodyPr vert="horz" lIns="91440" tIns="45720" rIns="91440" bIns="45720" rtlCol="0" anchor="b">
            <a:normAutofit/>
          </a:bodyPr>
          <a:lstStyle>
            <a:lvl1pPr>
              <a:defRPr lang="en-US"/>
            </a:lvl1pPr>
          </a:lstStyle>
          <a:p>
            <a:pPr lvl="0"/>
            <a:r>
              <a:rPr lang="en-US"/>
              <a:t>Click to edit master page title</a:t>
            </a:r>
          </a:p>
        </p:txBody>
      </p:sp>
    </p:spTree>
    <p:extLst>
      <p:ext uri="{BB962C8B-B14F-4D97-AF65-F5344CB8AC3E}">
        <p14:creationId xmlns:p14="http://schemas.microsoft.com/office/powerpoint/2010/main" val="2159167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Team 6">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lvl1pPr>
              <a:defRPr b="0" i="0">
                <a:latin typeface="Buckeye Sans 2" pitchFamily="2" charset="77"/>
              </a:defRPr>
            </a:lvl1pPr>
          </a:lstStyle>
          <a:p>
            <a:fld id="{DFA4CD3D-26C8-47FF-8D13-9B32BAAB4735}" type="slidenum">
              <a:rPr lang="en-US" smtClean="0"/>
              <a:pPr/>
              <a:t>‹#›</a:t>
            </a:fld>
            <a:endParaRPr lang="en-US"/>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lvl1pPr>
              <a:defRPr b="0" i="0">
                <a:latin typeface="Buckeye Sans 2" pitchFamily="2" charset="77"/>
              </a:defRPr>
            </a:lvl1pPr>
          </a:lstStyle>
          <a:p>
            <a:r>
              <a:rPr lang="en-US"/>
              <a:t>Change this footer to the title of your presentation</a:t>
            </a:r>
          </a:p>
        </p:txBody>
      </p:sp>
      <p:sp>
        <p:nvSpPr>
          <p:cNvPr id="56" name="Content Placeholder 3">
            <a:extLst>
              <a:ext uri="{FF2B5EF4-FFF2-40B4-BE49-F238E27FC236}">
                <a16:creationId xmlns:a16="http://schemas.microsoft.com/office/drawing/2014/main" id="{ED840ECE-E392-54F4-E5E0-09C6BAC5F6FA}"/>
              </a:ext>
            </a:extLst>
          </p:cNvPr>
          <p:cNvSpPr>
            <a:spLocks noGrp="1"/>
          </p:cNvSpPr>
          <p:nvPr>
            <p:ph sz="half" idx="50" hasCustomPrompt="1"/>
          </p:nvPr>
        </p:nvSpPr>
        <p:spPr>
          <a:xfrm>
            <a:off x="9609906" y="5692745"/>
            <a:ext cx="2077592" cy="513018"/>
          </a:xfrm>
        </p:spPr>
        <p:txBody>
          <a:bodyPr>
            <a:noAutofit/>
          </a:bodyPr>
          <a:lstStyle>
            <a:lvl1pPr marL="0" indent="0">
              <a:buNone/>
              <a:defRPr sz="1400" b="0" i="0">
                <a:solidFill>
                  <a:schemeClr val="tx1"/>
                </a:solidFill>
                <a:latin typeface="Buckeye Sans 2" pitchFamily="2" charset="77"/>
              </a:defRPr>
            </a:lvl1pPr>
            <a:lvl2pPr marL="457200" indent="0">
              <a:buNone/>
              <a:defRPr sz="1400"/>
            </a:lvl2pPr>
            <a:lvl3pPr marL="914400" indent="0">
              <a:buNone/>
              <a:defRPr sz="1200"/>
            </a:lvl3pPr>
            <a:lvl4pPr marL="1371600" indent="0">
              <a:buNone/>
              <a:defRPr sz="1100"/>
            </a:lvl4pPr>
            <a:lvl5pPr marL="1828800" indent="0">
              <a:buNone/>
              <a:defRPr sz="1400" b="0" i="0">
                <a:solidFill>
                  <a:schemeClr val="tx1"/>
                </a:solidFill>
                <a:latin typeface="Buckeye Sans 2" pitchFamily="2" charset="77"/>
              </a:defRPr>
            </a:lvl5pPr>
          </a:lstStyle>
          <a:p>
            <a:pPr lvl="0"/>
            <a:r>
              <a:rPr lang="en-US"/>
              <a:t>Click to edit supplemental copy</a:t>
            </a:r>
          </a:p>
          <a:p>
            <a:pPr lvl="4"/>
            <a:endParaRPr lang="en-US"/>
          </a:p>
        </p:txBody>
      </p:sp>
      <p:sp>
        <p:nvSpPr>
          <p:cNvPr id="55" name="Text Placeholder 4">
            <a:extLst>
              <a:ext uri="{FF2B5EF4-FFF2-40B4-BE49-F238E27FC236}">
                <a16:creationId xmlns:a16="http://schemas.microsoft.com/office/drawing/2014/main" id="{5A52EAA6-4323-C683-D3E0-0360F2401CBE}"/>
              </a:ext>
            </a:extLst>
          </p:cNvPr>
          <p:cNvSpPr>
            <a:spLocks noGrp="1"/>
          </p:cNvSpPr>
          <p:nvPr>
            <p:ph type="body" sz="quarter" idx="49" hasCustomPrompt="1"/>
          </p:nvPr>
        </p:nvSpPr>
        <p:spPr>
          <a:xfrm>
            <a:off x="9609906" y="5290686"/>
            <a:ext cx="2220685" cy="381000"/>
          </a:xfrm>
        </p:spPr>
        <p:txBody>
          <a:bodyPr anchor="b">
            <a:normAutofit/>
          </a:bodyPr>
          <a:lstStyle>
            <a:lvl1pPr marL="0" indent="0">
              <a:buNone/>
              <a:defRPr sz="1600" b="1" i="0">
                <a:solidFill>
                  <a:schemeClr val="tx1"/>
                </a:solidFill>
                <a:latin typeface="Buckeye Sans 2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54" name="Picture Placeholder 4">
            <a:extLst>
              <a:ext uri="{FF2B5EF4-FFF2-40B4-BE49-F238E27FC236}">
                <a16:creationId xmlns:a16="http://schemas.microsoft.com/office/drawing/2014/main" id="{1AF508C4-773E-5526-D0B3-4519BA6E9F49}"/>
              </a:ext>
            </a:extLst>
          </p:cNvPr>
          <p:cNvSpPr>
            <a:spLocks noGrp="1"/>
          </p:cNvSpPr>
          <p:nvPr>
            <p:ph type="pic" sz="quarter" idx="48" hasCustomPrompt="1"/>
          </p:nvPr>
        </p:nvSpPr>
        <p:spPr>
          <a:xfrm>
            <a:off x="9707880" y="3581400"/>
            <a:ext cx="2077591" cy="1676742"/>
          </a:xfrm>
        </p:spPr>
        <p:txBody>
          <a:bodyPr anchor="ctr">
            <a:normAutofit/>
          </a:bodyPr>
          <a:lstStyle>
            <a:lvl1pPr marL="0" indent="0" algn="ctr">
              <a:buNone/>
              <a:defRPr sz="1400" b="0" i="0">
                <a:solidFill>
                  <a:schemeClr val="bg1">
                    <a:lumMod val="50000"/>
                  </a:schemeClr>
                </a:solidFill>
                <a:latin typeface="Buckeye Sans 2" pitchFamily="2" charset="77"/>
              </a:defRPr>
            </a:lvl1pPr>
          </a:lstStyle>
          <a:p>
            <a:r>
              <a:rPr lang="en-US"/>
              <a:t>Click to add picture</a:t>
            </a:r>
          </a:p>
        </p:txBody>
      </p:sp>
      <p:sp>
        <p:nvSpPr>
          <p:cNvPr id="53" name="Content Placeholder 3">
            <a:extLst>
              <a:ext uri="{FF2B5EF4-FFF2-40B4-BE49-F238E27FC236}">
                <a16:creationId xmlns:a16="http://schemas.microsoft.com/office/drawing/2014/main" id="{1F5B1B2F-7A86-7712-D642-D31C7A449AC0}"/>
              </a:ext>
            </a:extLst>
          </p:cNvPr>
          <p:cNvSpPr>
            <a:spLocks noGrp="1"/>
          </p:cNvSpPr>
          <p:nvPr>
            <p:ph sz="half" idx="47" hasCustomPrompt="1"/>
          </p:nvPr>
        </p:nvSpPr>
        <p:spPr>
          <a:xfrm>
            <a:off x="7171506" y="5692745"/>
            <a:ext cx="2077592" cy="513018"/>
          </a:xfrm>
        </p:spPr>
        <p:txBody>
          <a:bodyPr>
            <a:noAutofit/>
          </a:bodyPr>
          <a:lstStyle>
            <a:lvl1pPr marL="0" indent="0">
              <a:buNone/>
              <a:defRPr sz="1400" b="0" i="0">
                <a:solidFill>
                  <a:schemeClr val="tx1"/>
                </a:solidFill>
                <a:latin typeface="Buckeye Sans 2" pitchFamily="2" charset="77"/>
              </a:defRPr>
            </a:lvl1pPr>
            <a:lvl2pPr marL="457200" indent="0">
              <a:buNone/>
              <a:defRPr sz="1400"/>
            </a:lvl2pPr>
            <a:lvl3pPr marL="914400" indent="0">
              <a:buNone/>
              <a:defRPr sz="1200"/>
            </a:lvl3pPr>
            <a:lvl4pPr marL="1371600" indent="0">
              <a:buNone/>
              <a:defRPr sz="1100"/>
            </a:lvl4pPr>
            <a:lvl5pPr marL="1828800" indent="0">
              <a:buNone/>
              <a:defRPr sz="1400" b="0" i="0">
                <a:solidFill>
                  <a:schemeClr val="tx1"/>
                </a:solidFill>
                <a:latin typeface="Buckeye Sans 2" pitchFamily="2" charset="77"/>
              </a:defRPr>
            </a:lvl5pPr>
          </a:lstStyle>
          <a:p>
            <a:pPr lvl="0"/>
            <a:r>
              <a:rPr lang="en-US"/>
              <a:t>Click to edit supplemental copy</a:t>
            </a:r>
          </a:p>
          <a:p>
            <a:pPr lvl="4"/>
            <a:endParaRPr lang="en-US"/>
          </a:p>
        </p:txBody>
      </p:sp>
      <p:sp>
        <p:nvSpPr>
          <p:cNvPr id="52" name="Text Placeholder 4">
            <a:extLst>
              <a:ext uri="{FF2B5EF4-FFF2-40B4-BE49-F238E27FC236}">
                <a16:creationId xmlns:a16="http://schemas.microsoft.com/office/drawing/2014/main" id="{77A3737E-4F1C-4A60-75FE-0CD6387D447B}"/>
              </a:ext>
            </a:extLst>
          </p:cNvPr>
          <p:cNvSpPr>
            <a:spLocks noGrp="1"/>
          </p:cNvSpPr>
          <p:nvPr>
            <p:ph type="body" sz="quarter" idx="46" hasCustomPrompt="1"/>
          </p:nvPr>
        </p:nvSpPr>
        <p:spPr>
          <a:xfrm>
            <a:off x="7171506" y="5290686"/>
            <a:ext cx="2209799" cy="381000"/>
          </a:xfrm>
        </p:spPr>
        <p:txBody>
          <a:bodyPr anchor="b">
            <a:normAutofit/>
          </a:bodyPr>
          <a:lstStyle>
            <a:lvl1pPr marL="0" indent="0">
              <a:buNone/>
              <a:defRPr sz="1600" b="1" i="0">
                <a:solidFill>
                  <a:schemeClr val="tx1"/>
                </a:solidFill>
                <a:latin typeface="Buckeye Sans 2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51" name="Picture Placeholder 4">
            <a:extLst>
              <a:ext uri="{FF2B5EF4-FFF2-40B4-BE49-F238E27FC236}">
                <a16:creationId xmlns:a16="http://schemas.microsoft.com/office/drawing/2014/main" id="{0F713BA4-C3F0-7266-BFA2-4EB5D9BED635}"/>
              </a:ext>
            </a:extLst>
          </p:cNvPr>
          <p:cNvSpPr>
            <a:spLocks noGrp="1"/>
          </p:cNvSpPr>
          <p:nvPr>
            <p:ph type="pic" sz="quarter" idx="45" hasCustomPrompt="1"/>
          </p:nvPr>
        </p:nvSpPr>
        <p:spPr>
          <a:xfrm>
            <a:off x="7269480" y="3581400"/>
            <a:ext cx="2077591" cy="1676742"/>
          </a:xfrm>
        </p:spPr>
        <p:txBody>
          <a:bodyPr anchor="ctr">
            <a:normAutofit/>
          </a:bodyPr>
          <a:lstStyle>
            <a:lvl1pPr marL="0" indent="0" algn="ctr">
              <a:buNone/>
              <a:defRPr sz="1400" b="0" i="0">
                <a:solidFill>
                  <a:schemeClr val="bg1">
                    <a:lumMod val="50000"/>
                  </a:schemeClr>
                </a:solidFill>
                <a:latin typeface="Buckeye Sans 2" pitchFamily="2" charset="77"/>
              </a:defRPr>
            </a:lvl1pPr>
          </a:lstStyle>
          <a:p>
            <a:r>
              <a:rPr lang="en-US"/>
              <a:t>Click to add picture</a:t>
            </a:r>
          </a:p>
        </p:txBody>
      </p:sp>
      <p:sp>
        <p:nvSpPr>
          <p:cNvPr id="50" name="Content Placeholder 3">
            <a:extLst>
              <a:ext uri="{FF2B5EF4-FFF2-40B4-BE49-F238E27FC236}">
                <a16:creationId xmlns:a16="http://schemas.microsoft.com/office/drawing/2014/main" id="{A8463267-4C32-C0A8-B221-D5C692958888}"/>
              </a:ext>
            </a:extLst>
          </p:cNvPr>
          <p:cNvSpPr>
            <a:spLocks noGrp="1"/>
          </p:cNvSpPr>
          <p:nvPr>
            <p:ph sz="half" idx="44" hasCustomPrompt="1"/>
          </p:nvPr>
        </p:nvSpPr>
        <p:spPr>
          <a:xfrm>
            <a:off x="4739337" y="5692745"/>
            <a:ext cx="2077592" cy="513018"/>
          </a:xfrm>
        </p:spPr>
        <p:txBody>
          <a:bodyPr>
            <a:noAutofit/>
          </a:bodyPr>
          <a:lstStyle>
            <a:lvl1pPr marL="0" indent="0">
              <a:buNone/>
              <a:defRPr sz="1400" b="0" i="0">
                <a:solidFill>
                  <a:schemeClr val="tx1"/>
                </a:solidFill>
                <a:latin typeface="Buckeye Sans 2" pitchFamily="2" charset="77"/>
              </a:defRPr>
            </a:lvl1pPr>
            <a:lvl2pPr marL="457200" indent="0">
              <a:buNone/>
              <a:defRPr sz="1400"/>
            </a:lvl2pPr>
            <a:lvl3pPr marL="914400" indent="0">
              <a:buNone/>
              <a:defRPr sz="1200"/>
            </a:lvl3pPr>
            <a:lvl4pPr marL="1371600" indent="0">
              <a:buNone/>
              <a:defRPr sz="1100"/>
            </a:lvl4pPr>
            <a:lvl5pPr marL="1828800" indent="0">
              <a:buNone/>
              <a:defRPr sz="1400" b="0" i="0">
                <a:solidFill>
                  <a:schemeClr val="tx1"/>
                </a:solidFill>
                <a:latin typeface="Buckeye Sans 2" pitchFamily="2" charset="77"/>
              </a:defRPr>
            </a:lvl5pPr>
          </a:lstStyle>
          <a:p>
            <a:pPr lvl="0"/>
            <a:r>
              <a:rPr lang="en-US"/>
              <a:t>Click to edit supplemental copy</a:t>
            </a:r>
          </a:p>
          <a:p>
            <a:pPr lvl="4"/>
            <a:endParaRPr lang="en-US"/>
          </a:p>
        </p:txBody>
      </p:sp>
      <p:sp>
        <p:nvSpPr>
          <p:cNvPr id="49" name="Text Placeholder 4">
            <a:extLst>
              <a:ext uri="{FF2B5EF4-FFF2-40B4-BE49-F238E27FC236}">
                <a16:creationId xmlns:a16="http://schemas.microsoft.com/office/drawing/2014/main" id="{99F1484B-33B4-49AF-50B3-692F9415D08D}"/>
              </a:ext>
            </a:extLst>
          </p:cNvPr>
          <p:cNvSpPr>
            <a:spLocks noGrp="1"/>
          </p:cNvSpPr>
          <p:nvPr>
            <p:ph type="body" sz="quarter" idx="43" hasCustomPrompt="1"/>
          </p:nvPr>
        </p:nvSpPr>
        <p:spPr>
          <a:xfrm>
            <a:off x="4739337" y="5290686"/>
            <a:ext cx="2225340" cy="381000"/>
          </a:xfrm>
        </p:spPr>
        <p:txBody>
          <a:bodyPr anchor="b">
            <a:normAutofit/>
          </a:bodyPr>
          <a:lstStyle>
            <a:lvl1pPr marL="0" indent="0">
              <a:buNone/>
              <a:defRPr sz="1600" b="1" i="0">
                <a:solidFill>
                  <a:schemeClr val="tx1"/>
                </a:solidFill>
                <a:latin typeface="Buckeye Sans 2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48" name="Picture Placeholder 4">
            <a:extLst>
              <a:ext uri="{FF2B5EF4-FFF2-40B4-BE49-F238E27FC236}">
                <a16:creationId xmlns:a16="http://schemas.microsoft.com/office/drawing/2014/main" id="{8DB9D046-1452-3F52-9EF6-F1591861163B}"/>
              </a:ext>
            </a:extLst>
          </p:cNvPr>
          <p:cNvSpPr>
            <a:spLocks noGrp="1"/>
          </p:cNvSpPr>
          <p:nvPr>
            <p:ph type="pic" sz="quarter" idx="42" hasCustomPrompt="1"/>
          </p:nvPr>
        </p:nvSpPr>
        <p:spPr>
          <a:xfrm>
            <a:off x="4837311" y="3581400"/>
            <a:ext cx="2077591" cy="1676742"/>
          </a:xfrm>
        </p:spPr>
        <p:txBody>
          <a:bodyPr anchor="ctr">
            <a:normAutofit/>
          </a:bodyPr>
          <a:lstStyle>
            <a:lvl1pPr marL="0" indent="0" algn="ctr">
              <a:buNone/>
              <a:defRPr sz="1400" b="0" i="0">
                <a:solidFill>
                  <a:schemeClr val="bg1">
                    <a:lumMod val="50000"/>
                  </a:schemeClr>
                </a:solidFill>
                <a:latin typeface="Buckeye Sans 2" pitchFamily="2" charset="77"/>
              </a:defRPr>
            </a:lvl1pPr>
          </a:lstStyle>
          <a:p>
            <a:r>
              <a:rPr lang="en-US"/>
              <a:t>Click to add picture</a:t>
            </a:r>
          </a:p>
        </p:txBody>
      </p:sp>
      <p:sp>
        <p:nvSpPr>
          <p:cNvPr id="47" name="Content Placeholder 3">
            <a:extLst>
              <a:ext uri="{FF2B5EF4-FFF2-40B4-BE49-F238E27FC236}">
                <a16:creationId xmlns:a16="http://schemas.microsoft.com/office/drawing/2014/main" id="{FEB4D2C4-0C4E-A036-BD82-B2C245849209}"/>
              </a:ext>
            </a:extLst>
          </p:cNvPr>
          <p:cNvSpPr>
            <a:spLocks noGrp="1"/>
          </p:cNvSpPr>
          <p:nvPr>
            <p:ph sz="half" idx="41" hasCustomPrompt="1"/>
          </p:nvPr>
        </p:nvSpPr>
        <p:spPr>
          <a:xfrm>
            <a:off x="9609906" y="2807802"/>
            <a:ext cx="2077592" cy="513018"/>
          </a:xfrm>
        </p:spPr>
        <p:txBody>
          <a:bodyPr>
            <a:noAutofit/>
          </a:bodyPr>
          <a:lstStyle>
            <a:lvl1pPr marL="0" indent="0">
              <a:buNone/>
              <a:defRPr sz="1400" b="0" i="0">
                <a:solidFill>
                  <a:schemeClr val="tx1"/>
                </a:solidFill>
                <a:latin typeface="Buckeye Sans 2" pitchFamily="2" charset="77"/>
              </a:defRPr>
            </a:lvl1pPr>
            <a:lvl2pPr marL="457200" indent="0">
              <a:buNone/>
              <a:defRPr sz="1400"/>
            </a:lvl2pPr>
            <a:lvl3pPr marL="914400" indent="0">
              <a:buNone/>
              <a:defRPr sz="1200"/>
            </a:lvl3pPr>
            <a:lvl4pPr marL="1371600" indent="0">
              <a:buNone/>
              <a:defRPr sz="1100"/>
            </a:lvl4pPr>
            <a:lvl5pPr marL="1828800" indent="0">
              <a:buNone/>
              <a:defRPr sz="1400" b="0" i="0">
                <a:solidFill>
                  <a:schemeClr val="tx1"/>
                </a:solidFill>
                <a:latin typeface="Buckeye Sans 2" pitchFamily="2" charset="77"/>
              </a:defRPr>
            </a:lvl5pPr>
          </a:lstStyle>
          <a:p>
            <a:pPr lvl="0"/>
            <a:r>
              <a:rPr lang="en-US"/>
              <a:t>Click to edit supplemental copy</a:t>
            </a:r>
          </a:p>
          <a:p>
            <a:pPr lvl="4"/>
            <a:endParaRPr lang="en-US"/>
          </a:p>
        </p:txBody>
      </p:sp>
      <p:sp>
        <p:nvSpPr>
          <p:cNvPr id="46" name="Text Placeholder 4">
            <a:extLst>
              <a:ext uri="{FF2B5EF4-FFF2-40B4-BE49-F238E27FC236}">
                <a16:creationId xmlns:a16="http://schemas.microsoft.com/office/drawing/2014/main" id="{CF1F1B6B-6BC0-7CE5-8AA0-65781BC5B497}"/>
              </a:ext>
            </a:extLst>
          </p:cNvPr>
          <p:cNvSpPr>
            <a:spLocks noGrp="1"/>
          </p:cNvSpPr>
          <p:nvPr>
            <p:ph type="body" sz="quarter" idx="40" hasCustomPrompt="1"/>
          </p:nvPr>
        </p:nvSpPr>
        <p:spPr>
          <a:xfrm>
            <a:off x="9609906" y="2405743"/>
            <a:ext cx="2220685" cy="381000"/>
          </a:xfrm>
        </p:spPr>
        <p:txBody>
          <a:bodyPr anchor="b">
            <a:normAutofit/>
          </a:bodyPr>
          <a:lstStyle>
            <a:lvl1pPr marL="0" indent="0">
              <a:buNone/>
              <a:defRPr sz="1600" b="1" i="0">
                <a:solidFill>
                  <a:schemeClr val="tx1"/>
                </a:solidFill>
                <a:latin typeface="Buckeye Sans 2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45" name="Picture Placeholder 4">
            <a:extLst>
              <a:ext uri="{FF2B5EF4-FFF2-40B4-BE49-F238E27FC236}">
                <a16:creationId xmlns:a16="http://schemas.microsoft.com/office/drawing/2014/main" id="{9B3D4EE7-E3D1-3FAD-4643-1190D06F4ABA}"/>
              </a:ext>
            </a:extLst>
          </p:cNvPr>
          <p:cNvSpPr>
            <a:spLocks noGrp="1"/>
          </p:cNvSpPr>
          <p:nvPr>
            <p:ph type="pic" sz="quarter" idx="39" hasCustomPrompt="1"/>
          </p:nvPr>
        </p:nvSpPr>
        <p:spPr>
          <a:xfrm>
            <a:off x="9707880" y="696457"/>
            <a:ext cx="2077591" cy="1676742"/>
          </a:xfrm>
        </p:spPr>
        <p:txBody>
          <a:bodyPr anchor="ctr">
            <a:normAutofit/>
          </a:bodyPr>
          <a:lstStyle>
            <a:lvl1pPr marL="0" indent="0" algn="ctr">
              <a:buNone/>
              <a:defRPr sz="1400" b="0" i="0">
                <a:solidFill>
                  <a:schemeClr val="bg1">
                    <a:lumMod val="50000"/>
                  </a:schemeClr>
                </a:solidFill>
                <a:latin typeface="Buckeye Sans 2" pitchFamily="2" charset="77"/>
              </a:defRPr>
            </a:lvl1pPr>
          </a:lstStyle>
          <a:p>
            <a:r>
              <a:rPr lang="en-US"/>
              <a:t>Click to add picture</a:t>
            </a:r>
          </a:p>
        </p:txBody>
      </p:sp>
      <p:sp>
        <p:nvSpPr>
          <p:cNvPr id="44" name="Content Placeholder 3">
            <a:extLst>
              <a:ext uri="{FF2B5EF4-FFF2-40B4-BE49-F238E27FC236}">
                <a16:creationId xmlns:a16="http://schemas.microsoft.com/office/drawing/2014/main" id="{EA2978D8-3542-6E8A-613E-6B54448341D0}"/>
              </a:ext>
            </a:extLst>
          </p:cNvPr>
          <p:cNvSpPr>
            <a:spLocks noGrp="1"/>
          </p:cNvSpPr>
          <p:nvPr>
            <p:ph sz="half" idx="38" hasCustomPrompt="1"/>
          </p:nvPr>
        </p:nvSpPr>
        <p:spPr>
          <a:xfrm>
            <a:off x="7171506" y="2807802"/>
            <a:ext cx="2077592" cy="513018"/>
          </a:xfrm>
        </p:spPr>
        <p:txBody>
          <a:bodyPr>
            <a:noAutofit/>
          </a:bodyPr>
          <a:lstStyle>
            <a:lvl1pPr marL="0" indent="0">
              <a:buNone/>
              <a:defRPr sz="1400" b="0" i="0">
                <a:solidFill>
                  <a:schemeClr val="tx1"/>
                </a:solidFill>
                <a:latin typeface="Buckeye Sans 2" pitchFamily="2" charset="77"/>
              </a:defRPr>
            </a:lvl1pPr>
            <a:lvl2pPr marL="457200" indent="0">
              <a:buNone/>
              <a:defRPr sz="1400"/>
            </a:lvl2pPr>
            <a:lvl3pPr marL="914400" indent="0">
              <a:buNone/>
              <a:defRPr sz="1200"/>
            </a:lvl3pPr>
            <a:lvl4pPr marL="1371600" indent="0">
              <a:buNone/>
              <a:defRPr sz="1100"/>
            </a:lvl4pPr>
            <a:lvl5pPr marL="1828800" indent="0">
              <a:buNone/>
              <a:defRPr sz="1400" b="0" i="0">
                <a:solidFill>
                  <a:schemeClr val="tx1"/>
                </a:solidFill>
                <a:latin typeface="Buckeye Sans 2" pitchFamily="2" charset="77"/>
              </a:defRPr>
            </a:lvl5pPr>
          </a:lstStyle>
          <a:p>
            <a:pPr lvl="0"/>
            <a:r>
              <a:rPr lang="en-US"/>
              <a:t>Click to edit supplemental copy</a:t>
            </a:r>
          </a:p>
          <a:p>
            <a:pPr lvl="4"/>
            <a:endParaRPr lang="en-US"/>
          </a:p>
        </p:txBody>
      </p:sp>
      <p:sp>
        <p:nvSpPr>
          <p:cNvPr id="43" name="Text Placeholder 4">
            <a:extLst>
              <a:ext uri="{FF2B5EF4-FFF2-40B4-BE49-F238E27FC236}">
                <a16:creationId xmlns:a16="http://schemas.microsoft.com/office/drawing/2014/main" id="{46EC207A-75A9-199D-31B5-9D8D502D7FD0}"/>
              </a:ext>
            </a:extLst>
          </p:cNvPr>
          <p:cNvSpPr>
            <a:spLocks noGrp="1"/>
          </p:cNvSpPr>
          <p:nvPr>
            <p:ph type="body" sz="quarter" idx="37" hasCustomPrompt="1"/>
          </p:nvPr>
        </p:nvSpPr>
        <p:spPr>
          <a:xfrm>
            <a:off x="7171506" y="2405743"/>
            <a:ext cx="2209799" cy="381000"/>
          </a:xfrm>
        </p:spPr>
        <p:txBody>
          <a:bodyPr anchor="b">
            <a:normAutofit/>
          </a:bodyPr>
          <a:lstStyle>
            <a:lvl1pPr marL="0" indent="0">
              <a:buNone/>
              <a:defRPr sz="1600" b="1" i="0">
                <a:solidFill>
                  <a:schemeClr val="tx1"/>
                </a:solidFill>
                <a:latin typeface="Buckeye Sans 2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42" name="Picture Placeholder 4">
            <a:extLst>
              <a:ext uri="{FF2B5EF4-FFF2-40B4-BE49-F238E27FC236}">
                <a16:creationId xmlns:a16="http://schemas.microsoft.com/office/drawing/2014/main" id="{B781AC33-C47D-CE41-F333-5612FC49D32D}"/>
              </a:ext>
            </a:extLst>
          </p:cNvPr>
          <p:cNvSpPr>
            <a:spLocks noGrp="1"/>
          </p:cNvSpPr>
          <p:nvPr>
            <p:ph type="pic" sz="quarter" idx="36" hasCustomPrompt="1"/>
          </p:nvPr>
        </p:nvSpPr>
        <p:spPr>
          <a:xfrm>
            <a:off x="7269480" y="696457"/>
            <a:ext cx="2077591" cy="1676742"/>
          </a:xfrm>
        </p:spPr>
        <p:txBody>
          <a:bodyPr anchor="ctr">
            <a:normAutofit/>
          </a:bodyPr>
          <a:lstStyle>
            <a:lvl1pPr marL="0" indent="0" algn="ctr">
              <a:buNone/>
              <a:defRPr sz="1400" b="0" i="0">
                <a:solidFill>
                  <a:schemeClr val="bg1">
                    <a:lumMod val="50000"/>
                  </a:schemeClr>
                </a:solidFill>
                <a:latin typeface="Buckeye Sans 2" pitchFamily="2" charset="77"/>
              </a:defRPr>
            </a:lvl1pPr>
          </a:lstStyle>
          <a:p>
            <a:r>
              <a:rPr lang="en-US"/>
              <a:t>Click to add picture</a:t>
            </a:r>
          </a:p>
        </p:txBody>
      </p:sp>
      <p:sp>
        <p:nvSpPr>
          <p:cNvPr id="18" name="Content Placeholder 3">
            <a:extLst>
              <a:ext uri="{FF2B5EF4-FFF2-40B4-BE49-F238E27FC236}">
                <a16:creationId xmlns:a16="http://schemas.microsoft.com/office/drawing/2014/main" id="{D3C25E06-F692-49FF-AE8E-D1AB6FF3AAB9}"/>
              </a:ext>
            </a:extLst>
          </p:cNvPr>
          <p:cNvSpPr>
            <a:spLocks noGrp="1"/>
          </p:cNvSpPr>
          <p:nvPr>
            <p:ph sz="half" idx="19" hasCustomPrompt="1"/>
          </p:nvPr>
        </p:nvSpPr>
        <p:spPr>
          <a:xfrm>
            <a:off x="4739337" y="2807802"/>
            <a:ext cx="2077592" cy="513018"/>
          </a:xfrm>
        </p:spPr>
        <p:txBody>
          <a:bodyPr>
            <a:noAutofit/>
          </a:bodyPr>
          <a:lstStyle>
            <a:lvl1pPr marL="0" indent="0">
              <a:buNone/>
              <a:defRPr sz="1400" b="0" i="0">
                <a:solidFill>
                  <a:schemeClr val="tx1"/>
                </a:solidFill>
                <a:latin typeface="Buckeye Sans 2" pitchFamily="2" charset="77"/>
              </a:defRPr>
            </a:lvl1pPr>
            <a:lvl2pPr marL="457200" indent="0">
              <a:buNone/>
              <a:defRPr sz="1400"/>
            </a:lvl2pPr>
            <a:lvl3pPr marL="914400" indent="0">
              <a:buNone/>
              <a:defRPr sz="1200"/>
            </a:lvl3pPr>
            <a:lvl4pPr marL="1371600" indent="0">
              <a:buNone/>
              <a:defRPr sz="1100"/>
            </a:lvl4pPr>
            <a:lvl5pPr marL="1828800" indent="0">
              <a:buNone/>
              <a:defRPr sz="1400" b="0" i="0">
                <a:solidFill>
                  <a:schemeClr val="tx1"/>
                </a:solidFill>
                <a:latin typeface="Buckeye Sans 2" pitchFamily="2" charset="77"/>
              </a:defRPr>
            </a:lvl5pPr>
          </a:lstStyle>
          <a:p>
            <a:pPr lvl="0"/>
            <a:r>
              <a:rPr lang="en-US"/>
              <a:t>Click to edit supplemental copy</a:t>
            </a:r>
          </a:p>
          <a:p>
            <a:pPr lvl="4"/>
            <a:endParaRPr lang="en-US"/>
          </a:p>
        </p:txBody>
      </p:sp>
      <p:sp>
        <p:nvSpPr>
          <p:cNvPr id="15" name="Text Placeholder 4">
            <a:extLst>
              <a:ext uri="{FF2B5EF4-FFF2-40B4-BE49-F238E27FC236}">
                <a16:creationId xmlns:a16="http://schemas.microsoft.com/office/drawing/2014/main" id="{5B9DF506-FA73-4B69-BFF8-9508CCD1B341}"/>
              </a:ext>
            </a:extLst>
          </p:cNvPr>
          <p:cNvSpPr>
            <a:spLocks noGrp="1"/>
          </p:cNvSpPr>
          <p:nvPr>
            <p:ph type="body" sz="quarter" idx="16" hasCustomPrompt="1"/>
          </p:nvPr>
        </p:nvSpPr>
        <p:spPr>
          <a:xfrm>
            <a:off x="4739337" y="2405743"/>
            <a:ext cx="2225340" cy="381000"/>
          </a:xfrm>
        </p:spPr>
        <p:txBody>
          <a:bodyPr anchor="b">
            <a:normAutofit/>
          </a:bodyPr>
          <a:lstStyle>
            <a:lvl1pPr marL="0" indent="0">
              <a:buNone/>
              <a:defRPr sz="1600" b="1" i="0">
                <a:solidFill>
                  <a:schemeClr val="tx1"/>
                </a:solidFill>
                <a:latin typeface="Buckeye Sans 2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5" name="Picture Placeholder 4">
            <a:extLst>
              <a:ext uri="{FF2B5EF4-FFF2-40B4-BE49-F238E27FC236}">
                <a16:creationId xmlns:a16="http://schemas.microsoft.com/office/drawing/2014/main" id="{FE19BD27-A5AE-4AED-A944-00ED745F24F8}"/>
              </a:ext>
            </a:extLst>
          </p:cNvPr>
          <p:cNvSpPr>
            <a:spLocks noGrp="1"/>
          </p:cNvSpPr>
          <p:nvPr>
            <p:ph type="pic" sz="quarter" idx="13" hasCustomPrompt="1"/>
          </p:nvPr>
        </p:nvSpPr>
        <p:spPr>
          <a:xfrm>
            <a:off x="4837311" y="696457"/>
            <a:ext cx="2077591" cy="1676742"/>
          </a:xfrm>
        </p:spPr>
        <p:txBody>
          <a:bodyPr anchor="ctr">
            <a:normAutofit/>
          </a:bodyPr>
          <a:lstStyle>
            <a:lvl1pPr marL="0" indent="0" algn="ctr">
              <a:buNone/>
              <a:defRPr sz="1400" b="0" i="0">
                <a:solidFill>
                  <a:schemeClr val="bg1">
                    <a:lumMod val="50000"/>
                  </a:schemeClr>
                </a:solidFill>
                <a:latin typeface="Buckeye Sans 2" pitchFamily="2" charset="77"/>
              </a:defRPr>
            </a:lvl1pPr>
          </a:lstStyle>
          <a:p>
            <a:r>
              <a:rPr lang="en-US"/>
              <a:t>Click to add picture</a:t>
            </a:r>
          </a:p>
        </p:txBody>
      </p:sp>
      <p:sp>
        <p:nvSpPr>
          <p:cNvPr id="4" name="Content Placeholder 3">
            <a:extLst>
              <a:ext uri="{FF2B5EF4-FFF2-40B4-BE49-F238E27FC236}">
                <a16:creationId xmlns:a16="http://schemas.microsoft.com/office/drawing/2014/main" id="{53C21450-A5C8-7AC0-18C4-F68F4E92811B}"/>
              </a:ext>
            </a:extLst>
          </p:cNvPr>
          <p:cNvSpPr>
            <a:spLocks noGrp="1"/>
          </p:cNvSpPr>
          <p:nvPr>
            <p:ph sz="half" idx="35" hasCustomPrompt="1"/>
          </p:nvPr>
        </p:nvSpPr>
        <p:spPr>
          <a:xfrm>
            <a:off x="385986" y="3299740"/>
            <a:ext cx="4186014" cy="2428368"/>
          </a:xfrm>
        </p:spPr>
        <p:txBody>
          <a:bodyPr>
            <a:normAutofit/>
          </a:bodyPr>
          <a:lstStyle>
            <a:lvl1pPr marL="0" indent="0">
              <a:buNone/>
              <a:defRPr sz="2400" b="0" i="0">
                <a:solidFill>
                  <a:schemeClr val="tx1"/>
                </a:solidFill>
                <a:latin typeface="Buckeye Sans 2" pitchFamily="2" charset="77"/>
              </a:defRPr>
            </a:lvl1pPr>
            <a:lvl2pPr marL="520700" indent="-228600">
              <a:buClr>
                <a:srgbClr val="C00000"/>
              </a:buClr>
              <a:buSzPct val="110000"/>
              <a:buFont typeface="Arial" panose="020B0604020202020204" pitchFamily="34" charset="0"/>
              <a:buChar char="•"/>
              <a:tabLst/>
              <a:defRPr sz="2000" b="0" i="0">
                <a:solidFill>
                  <a:schemeClr val="tx1"/>
                </a:solidFill>
                <a:latin typeface="Buckeye Sans 2" pitchFamily="2" charset="77"/>
              </a:defRPr>
            </a:lvl2pPr>
            <a:lvl3pPr marL="914400" indent="0">
              <a:buNone/>
              <a:defRPr sz="1800"/>
            </a:lvl3pPr>
            <a:lvl4pPr marL="1371600" indent="0">
              <a:buNone/>
              <a:defRPr sz="1600"/>
            </a:lvl4pPr>
            <a:lvl5pPr marL="1828800" indent="0">
              <a:buNone/>
              <a:defRPr sz="1600"/>
            </a:lvl5pPr>
          </a:lstStyle>
          <a:p>
            <a:pPr lvl="0"/>
            <a:r>
              <a:rPr lang="en-US"/>
              <a:t>Click to edit first level copy</a:t>
            </a:r>
          </a:p>
          <a:p>
            <a:pPr lvl="1"/>
            <a:r>
              <a:rPr lang="en-US"/>
              <a:t>Second level copy</a:t>
            </a:r>
          </a:p>
        </p:txBody>
      </p:sp>
      <p:sp>
        <p:nvSpPr>
          <p:cNvPr id="3" name="Title 1">
            <a:extLst>
              <a:ext uri="{FF2B5EF4-FFF2-40B4-BE49-F238E27FC236}">
                <a16:creationId xmlns:a16="http://schemas.microsoft.com/office/drawing/2014/main" id="{D8840F6E-5028-202C-488C-6E119F9F49A9}"/>
              </a:ext>
            </a:extLst>
          </p:cNvPr>
          <p:cNvSpPr>
            <a:spLocks noGrp="1"/>
          </p:cNvSpPr>
          <p:nvPr>
            <p:ph type="title" hasCustomPrompt="1"/>
          </p:nvPr>
        </p:nvSpPr>
        <p:spPr>
          <a:xfrm>
            <a:off x="396874" y="1214845"/>
            <a:ext cx="4175126" cy="2057636"/>
          </a:xfrm>
        </p:spPr>
        <p:txBody>
          <a:bodyPr vert="horz" lIns="91440" tIns="45720" rIns="91440" bIns="45720" rtlCol="0" anchor="b">
            <a:normAutofit/>
          </a:bodyPr>
          <a:lstStyle>
            <a:lvl1pPr>
              <a:defRPr lang="en-US"/>
            </a:lvl1pPr>
          </a:lstStyle>
          <a:p>
            <a:pPr lvl="0"/>
            <a:r>
              <a:rPr lang="en-US"/>
              <a:t>Click to edit master page title</a:t>
            </a:r>
          </a:p>
        </p:txBody>
      </p:sp>
    </p:spTree>
    <p:extLst>
      <p:ext uri="{BB962C8B-B14F-4D97-AF65-F5344CB8AC3E}">
        <p14:creationId xmlns:p14="http://schemas.microsoft.com/office/powerpoint/2010/main" val="3305526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1 Full Page Image">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lvl1pPr>
              <a:defRPr b="0" i="0">
                <a:latin typeface="Buckeye Sans 2" pitchFamily="2" charset="77"/>
              </a:defRPr>
            </a:lvl1pPr>
          </a:lstStyle>
          <a:p>
            <a:fld id="{DFA4CD3D-26C8-47FF-8D13-9B32BAAB4735}" type="slidenum">
              <a:rPr lang="en-US" smtClean="0"/>
              <a:pPr/>
              <a:t>‹#›</a:t>
            </a:fld>
            <a:endParaRPr lang="en-US"/>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lvl1pPr>
              <a:defRPr b="0" i="0">
                <a:latin typeface="Buckeye Sans 2" pitchFamily="2" charset="77"/>
              </a:defRPr>
            </a:lvl1pPr>
          </a:lstStyle>
          <a:p>
            <a:r>
              <a:rPr lang="en-US"/>
              <a:t>Change this footer to the title of your presentation</a:t>
            </a:r>
          </a:p>
        </p:txBody>
      </p:sp>
      <p:sp>
        <p:nvSpPr>
          <p:cNvPr id="3" name="Picture Placeholder 4">
            <a:extLst>
              <a:ext uri="{FF2B5EF4-FFF2-40B4-BE49-F238E27FC236}">
                <a16:creationId xmlns:a16="http://schemas.microsoft.com/office/drawing/2014/main" id="{2EA2B1EF-1641-E792-AEFE-F012F6930A14}"/>
              </a:ext>
            </a:extLst>
          </p:cNvPr>
          <p:cNvSpPr>
            <a:spLocks noGrp="1"/>
          </p:cNvSpPr>
          <p:nvPr>
            <p:ph type="pic" sz="quarter" idx="14" hasCustomPrompt="1"/>
          </p:nvPr>
        </p:nvSpPr>
        <p:spPr>
          <a:xfrm>
            <a:off x="381000" y="381000"/>
            <a:ext cx="11414127" cy="5766413"/>
          </a:xfrm>
        </p:spPr>
        <p:txBody>
          <a:bodyPr anchor="ctr">
            <a:normAutofit/>
          </a:bodyPr>
          <a:lstStyle>
            <a:lvl1pPr marL="0" indent="0" algn="ctr">
              <a:buNone/>
              <a:defRPr sz="1800" b="0" i="0">
                <a:solidFill>
                  <a:schemeClr val="bg1">
                    <a:lumMod val="50000"/>
                  </a:schemeClr>
                </a:solidFill>
                <a:latin typeface="Buckeye Sans 2" pitchFamily="2" charset="77"/>
              </a:defRPr>
            </a:lvl1pPr>
          </a:lstStyle>
          <a:p>
            <a:r>
              <a:rPr lang="en-US"/>
              <a:t>Click to add picture;</a:t>
            </a:r>
            <a:br>
              <a:rPr lang="en-US"/>
            </a:br>
            <a:r>
              <a:rPr lang="en-US"/>
              <a:t>send to back</a:t>
            </a:r>
          </a:p>
        </p:txBody>
      </p:sp>
    </p:spTree>
    <p:extLst>
      <p:ext uri="{BB962C8B-B14F-4D97-AF65-F5344CB8AC3E}">
        <p14:creationId xmlns:p14="http://schemas.microsoft.com/office/powerpoint/2010/main" val="27366271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 1 Wide Image">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lvl1pPr>
              <a:defRPr b="0" i="0">
                <a:latin typeface="Buckeye Sans 2" pitchFamily="2" charset="77"/>
              </a:defRPr>
            </a:lvl1pPr>
          </a:lstStyle>
          <a:p>
            <a:fld id="{DFA4CD3D-26C8-47FF-8D13-9B32BAAB4735}" type="slidenum">
              <a:rPr lang="en-US" smtClean="0"/>
              <a:pPr/>
              <a:t>‹#›</a:t>
            </a:fld>
            <a:endParaRPr lang="en-US"/>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lvl1pPr>
              <a:defRPr b="0" i="0">
                <a:latin typeface="Buckeye Sans 2" pitchFamily="2" charset="77"/>
              </a:defRPr>
            </a:lvl1pPr>
          </a:lstStyle>
          <a:p>
            <a:r>
              <a:rPr lang="en-US"/>
              <a:t>Change this footer to the title of your presentation</a:t>
            </a:r>
          </a:p>
        </p:txBody>
      </p:sp>
      <p:sp>
        <p:nvSpPr>
          <p:cNvPr id="3" name="Picture Placeholder 4">
            <a:extLst>
              <a:ext uri="{FF2B5EF4-FFF2-40B4-BE49-F238E27FC236}">
                <a16:creationId xmlns:a16="http://schemas.microsoft.com/office/drawing/2014/main" id="{2EA2B1EF-1641-E792-AEFE-F012F6930A14}"/>
              </a:ext>
            </a:extLst>
          </p:cNvPr>
          <p:cNvSpPr>
            <a:spLocks noGrp="1"/>
          </p:cNvSpPr>
          <p:nvPr>
            <p:ph type="pic" sz="quarter" idx="14" hasCustomPrompt="1"/>
          </p:nvPr>
        </p:nvSpPr>
        <p:spPr>
          <a:xfrm>
            <a:off x="396873" y="2278743"/>
            <a:ext cx="11398254" cy="3868669"/>
          </a:xfrm>
        </p:spPr>
        <p:txBody>
          <a:bodyPr anchor="ctr">
            <a:normAutofit/>
          </a:bodyPr>
          <a:lstStyle>
            <a:lvl1pPr marL="0" indent="0" algn="ctr">
              <a:buNone/>
              <a:defRPr sz="1800" b="0" i="0">
                <a:solidFill>
                  <a:schemeClr val="bg1">
                    <a:lumMod val="50000"/>
                  </a:schemeClr>
                </a:solidFill>
                <a:latin typeface="Buckeye Sans 2" pitchFamily="2" charset="77"/>
              </a:defRPr>
            </a:lvl1pPr>
          </a:lstStyle>
          <a:p>
            <a:r>
              <a:rPr lang="en-US"/>
              <a:t>Click to add picture;</a:t>
            </a:r>
            <a:br>
              <a:rPr lang="en-US"/>
            </a:br>
            <a:r>
              <a:rPr lang="en-US"/>
              <a:t>send to back</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4771571" y="546912"/>
            <a:ext cx="7023556" cy="1557660"/>
          </a:xfrm>
        </p:spPr>
        <p:txBody>
          <a:bodyPr>
            <a:normAutofit/>
          </a:bodyPr>
          <a:lstStyle>
            <a:lvl1pPr marL="0" indent="0">
              <a:buClr>
                <a:schemeClr val="accent1"/>
              </a:buClr>
              <a:buNone/>
              <a:defRPr sz="2400" b="0" i="0">
                <a:latin typeface="Buckeye Sans 2" pitchFamily="2" charset="77"/>
              </a:defRPr>
            </a:lvl1pPr>
            <a:lvl2pPr marL="520700" indent="-228600">
              <a:buClr>
                <a:schemeClr val="accent1"/>
              </a:buClr>
              <a:buSzPct val="110000"/>
              <a:buFont typeface="Arial" panose="020B0604020202020204" pitchFamily="34" charset="0"/>
              <a:buChar char="•"/>
              <a:tabLst/>
              <a:defRPr sz="2000" b="0" i="0">
                <a:latin typeface="Buckeye Sans 2" pitchFamily="2" charset="77"/>
              </a:defRPr>
            </a:lvl2pPr>
            <a:lvl3pPr marL="914400" indent="0">
              <a:buNone/>
              <a:defRPr sz="1800"/>
            </a:lvl3pPr>
            <a:lvl4pPr marL="1371600" indent="0">
              <a:buNone/>
              <a:defRPr sz="1600"/>
            </a:lvl4pPr>
            <a:lvl5pPr marL="1828800" indent="0">
              <a:buNone/>
              <a:defRPr sz="1600"/>
            </a:lvl5pPr>
          </a:lstStyle>
          <a:p>
            <a:pPr lvl="0"/>
            <a:r>
              <a:rPr lang="en-US"/>
              <a:t>Click to edit first level copy</a:t>
            </a:r>
          </a:p>
          <a:p>
            <a:pPr lvl="1"/>
            <a:r>
              <a:rPr lang="en-US"/>
              <a:t>Second level copy</a:t>
            </a:r>
          </a:p>
        </p:txBody>
      </p:sp>
      <p:sp>
        <p:nvSpPr>
          <p:cNvPr id="2" name="Title 1">
            <a:extLst>
              <a:ext uri="{FF2B5EF4-FFF2-40B4-BE49-F238E27FC236}">
                <a16:creationId xmlns:a16="http://schemas.microsoft.com/office/drawing/2014/main" id="{4319CF42-CFB0-4813-AFA8-72E0DF893747}"/>
              </a:ext>
            </a:extLst>
          </p:cNvPr>
          <p:cNvSpPr>
            <a:spLocks noGrp="1"/>
          </p:cNvSpPr>
          <p:nvPr>
            <p:ph type="title" hasCustomPrompt="1"/>
          </p:nvPr>
        </p:nvSpPr>
        <p:spPr>
          <a:xfrm>
            <a:off x="396873" y="272592"/>
            <a:ext cx="4175127" cy="1557660"/>
          </a:xfrm>
        </p:spPr>
        <p:txBody>
          <a:bodyPr vert="horz" lIns="91440" tIns="45720" rIns="91440" bIns="45720" rtlCol="0" anchor="b">
            <a:normAutofit/>
          </a:bodyPr>
          <a:lstStyle>
            <a:lvl1pPr>
              <a:defRPr lang="en-US"/>
            </a:lvl1pPr>
          </a:lstStyle>
          <a:p>
            <a:pPr lvl="0"/>
            <a:r>
              <a:rPr lang="en-US"/>
              <a:t>Add your slide title</a:t>
            </a:r>
          </a:p>
        </p:txBody>
      </p:sp>
    </p:spTree>
    <p:extLst>
      <p:ext uri="{BB962C8B-B14F-4D97-AF65-F5344CB8AC3E}">
        <p14:creationId xmlns:p14="http://schemas.microsoft.com/office/powerpoint/2010/main" val="9520404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 1 Large Image">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lvl1pPr>
              <a:defRPr b="0" i="0">
                <a:latin typeface="Buckeye Sans 2" pitchFamily="2" charset="77"/>
              </a:defRPr>
            </a:lvl1pPr>
          </a:lstStyle>
          <a:p>
            <a:fld id="{DFA4CD3D-26C8-47FF-8D13-9B32BAAB4735}" type="slidenum">
              <a:rPr lang="en-US" smtClean="0"/>
              <a:pPr/>
              <a:t>‹#›</a:t>
            </a:fld>
            <a:endParaRPr lang="en-US"/>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lvl1pPr>
              <a:defRPr b="0" i="0">
                <a:latin typeface="Buckeye Sans 2" pitchFamily="2" charset="77"/>
              </a:defRPr>
            </a:lvl1pPr>
          </a:lstStyle>
          <a:p>
            <a:r>
              <a:rPr lang="en-US"/>
              <a:t>Change this footer to the title of your presentation</a:t>
            </a:r>
          </a:p>
        </p:txBody>
      </p:sp>
      <p:sp>
        <p:nvSpPr>
          <p:cNvPr id="6" name="Content Placeholder 5">
            <a:extLst>
              <a:ext uri="{FF2B5EF4-FFF2-40B4-BE49-F238E27FC236}">
                <a16:creationId xmlns:a16="http://schemas.microsoft.com/office/drawing/2014/main" id="{F9AB3712-421D-4D44-A208-FCFD9F142B33}"/>
              </a:ext>
            </a:extLst>
          </p:cNvPr>
          <p:cNvSpPr>
            <a:spLocks noGrp="1"/>
          </p:cNvSpPr>
          <p:nvPr>
            <p:ph sz="quarter" idx="15" hasCustomPrompt="1"/>
          </p:nvPr>
        </p:nvSpPr>
        <p:spPr>
          <a:xfrm>
            <a:off x="4855028" y="365125"/>
            <a:ext cx="6940099" cy="5683025"/>
          </a:xfrm>
        </p:spPr>
        <p:txBody>
          <a:bodyPr anchor="ctr">
            <a:normAutofit/>
          </a:bodyPr>
          <a:lstStyle>
            <a:lvl1pPr marL="0" indent="0" algn="ctr">
              <a:buNone/>
              <a:defRPr sz="1800" b="0" i="0">
                <a:solidFill>
                  <a:schemeClr val="bg1">
                    <a:lumMod val="50000"/>
                  </a:schemeClr>
                </a:solidFill>
                <a:latin typeface="Buckeye Sans 2" pitchFamily="2" charset="77"/>
              </a:defRPr>
            </a:lvl1pPr>
          </a:lstStyle>
          <a:p>
            <a:pPr lvl="0"/>
            <a:r>
              <a:rPr lang="en-US"/>
              <a:t>Click to add a chart or table</a:t>
            </a:r>
          </a:p>
        </p:txBody>
      </p:sp>
      <p:sp>
        <p:nvSpPr>
          <p:cNvPr id="11" name="Content Placeholder 3">
            <a:extLst>
              <a:ext uri="{FF2B5EF4-FFF2-40B4-BE49-F238E27FC236}">
                <a16:creationId xmlns:a16="http://schemas.microsoft.com/office/drawing/2014/main" id="{007A25B4-BF25-2EB3-833F-C53135D04762}"/>
              </a:ext>
            </a:extLst>
          </p:cNvPr>
          <p:cNvSpPr>
            <a:spLocks noGrp="1"/>
          </p:cNvSpPr>
          <p:nvPr>
            <p:ph sz="half" idx="35" hasCustomPrompt="1"/>
          </p:nvPr>
        </p:nvSpPr>
        <p:spPr>
          <a:xfrm>
            <a:off x="385986" y="3299740"/>
            <a:ext cx="4186014" cy="2428368"/>
          </a:xfrm>
        </p:spPr>
        <p:txBody>
          <a:bodyPr>
            <a:normAutofit/>
          </a:bodyPr>
          <a:lstStyle>
            <a:lvl1pPr marL="0" indent="0">
              <a:buNone/>
              <a:defRPr sz="2400" b="0" i="0">
                <a:solidFill>
                  <a:schemeClr val="tx1"/>
                </a:solidFill>
                <a:latin typeface="Buckeye Sans 2" pitchFamily="2" charset="77"/>
              </a:defRPr>
            </a:lvl1pPr>
            <a:lvl2pPr marL="520700" indent="-228600">
              <a:buClr>
                <a:srgbClr val="C00000"/>
              </a:buClr>
              <a:buSzPct val="110000"/>
              <a:buFont typeface="Arial" panose="020B0604020202020204" pitchFamily="34" charset="0"/>
              <a:buChar char="•"/>
              <a:tabLst/>
              <a:defRPr sz="2000" b="0" i="0">
                <a:solidFill>
                  <a:schemeClr val="tx1"/>
                </a:solidFill>
                <a:latin typeface="Buckeye Sans 2" pitchFamily="2" charset="77"/>
              </a:defRPr>
            </a:lvl2pPr>
            <a:lvl3pPr marL="914400" indent="0">
              <a:buNone/>
              <a:defRPr sz="1800"/>
            </a:lvl3pPr>
            <a:lvl4pPr marL="1371600" indent="0">
              <a:buNone/>
              <a:defRPr sz="1600"/>
            </a:lvl4pPr>
            <a:lvl5pPr marL="1828800" indent="0">
              <a:buNone/>
              <a:defRPr sz="1600"/>
            </a:lvl5pPr>
          </a:lstStyle>
          <a:p>
            <a:pPr lvl="0"/>
            <a:r>
              <a:rPr lang="en-US"/>
              <a:t>Click to edit first level copy</a:t>
            </a:r>
          </a:p>
          <a:p>
            <a:pPr lvl="1"/>
            <a:r>
              <a:rPr lang="en-US"/>
              <a:t>Second level copy</a:t>
            </a:r>
          </a:p>
        </p:txBody>
      </p:sp>
      <p:sp>
        <p:nvSpPr>
          <p:cNvPr id="10" name="Title 1">
            <a:extLst>
              <a:ext uri="{FF2B5EF4-FFF2-40B4-BE49-F238E27FC236}">
                <a16:creationId xmlns:a16="http://schemas.microsoft.com/office/drawing/2014/main" id="{DD6DB94C-2BA1-25B7-2E42-3F62C5C50517}"/>
              </a:ext>
            </a:extLst>
          </p:cNvPr>
          <p:cNvSpPr>
            <a:spLocks noGrp="1"/>
          </p:cNvSpPr>
          <p:nvPr>
            <p:ph type="title" hasCustomPrompt="1"/>
          </p:nvPr>
        </p:nvSpPr>
        <p:spPr>
          <a:xfrm>
            <a:off x="396874" y="1214845"/>
            <a:ext cx="4175126" cy="2057636"/>
          </a:xfrm>
        </p:spPr>
        <p:txBody>
          <a:bodyPr anchor="b"/>
          <a:lstStyle>
            <a:lvl1pPr>
              <a:defRPr>
                <a:solidFill>
                  <a:schemeClr val="accent1"/>
                </a:solidFill>
              </a:defRPr>
            </a:lvl1pPr>
          </a:lstStyle>
          <a:p>
            <a:r>
              <a:rPr lang="en-US"/>
              <a:t>Click to edit master page</a:t>
            </a:r>
          </a:p>
        </p:txBody>
      </p:sp>
    </p:spTree>
    <p:extLst>
      <p:ext uri="{BB962C8B-B14F-4D97-AF65-F5344CB8AC3E}">
        <p14:creationId xmlns:p14="http://schemas.microsoft.com/office/powerpoint/2010/main" val="3755932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 1 Tall Image">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lvl1pPr>
              <a:defRPr b="0" i="0">
                <a:latin typeface="Buckeye Sans 2" pitchFamily="2" charset="77"/>
              </a:defRPr>
            </a:lvl1pPr>
          </a:lstStyle>
          <a:p>
            <a:fld id="{DFA4CD3D-26C8-47FF-8D13-9B32BAAB4735}" type="slidenum">
              <a:rPr lang="en-US" smtClean="0"/>
              <a:pPr/>
              <a:t>‹#›</a:t>
            </a:fld>
            <a:endParaRPr lang="en-US"/>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lvl1pPr>
              <a:defRPr b="0" i="0">
                <a:latin typeface="Buckeye Sans 2" pitchFamily="2" charset="77"/>
              </a:defRPr>
            </a:lvl1pPr>
          </a:lstStyle>
          <a:p>
            <a:r>
              <a:rPr lang="en-US"/>
              <a:t>Change this footer to the title of your presentation</a:t>
            </a:r>
          </a:p>
        </p:txBody>
      </p: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6292826" y="365126"/>
            <a:ext cx="4480151" cy="5683024"/>
          </a:xfrm>
        </p:spPr>
        <p:txBody>
          <a:bodyPr anchor="ctr">
            <a:normAutofit/>
          </a:bodyPr>
          <a:lstStyle>
            <a:lvl1pPr marL="0" indent="0" algn="ctr">
              <a:buNone/>
              <a:defRPr sz="1800" b="0" i="0">
                <a:solidFill>
                  <a:schemeClr val="bg1">
                    <a:lumMod val="50000"/>
                  </a:schemeClr>
                </a:solidFill>
                <a:latin typeface="Buckeye Sans 2" pitchFamily="2" charset="77"/>
              </a:defRPr>
            </a:lvl1pPr>
          </a:lstStyle>
          <a:p>
            <a:r>
              <a:rPr lang="en-US"/>
              <a:t>Click to add picture;</a:t>
            </a:r>
            <a:br>
              <a:rPr lang="en-US"/>
            </a:br>
            <a:r>
              <a:rPr lang="en-US"/>
              <a:t>send to back</a:t>
            </a:r>
          </a:p>
        </p:txBody>
      </p:sp>
      <p:sp>
        <p:nvSpPr>
          <p:cNvPr id="4" name="Content Placeholder 3">
            <a:extLst>
              <a:ext uri="{FF2B5EF4-FFF2-40B4-BE49-F238E27FC236}">
                <a16:creationId xmlns:a16="http://schemas.microsoft.com/office/drawing/2014/main" id="{93800667-0B00-7C89-1FA5-FF679669B42C}"/>
              </a:ext>
            </a:extLst>
          </p:cNvPr>
          <p:cNvSpPr>
            <a:spLocks noGrp="1"/>
          </p:cNvSpPr>
          <p:nvPr>
            <p:ph sz="half" idx="2" hasCustomPrompt="1"/>
          </p:nvPr>
        </p:nvSpPr>
        <p:spPr>
          <a:xfrm>
            <a:off x="1588982" y="3162581"/>
            <a:ext cx="4507018" cy="2428368"/>
          </a:xfrm>
        </p:spPr>
        <p:txBody>
          <a:bodyPr>
            <a:normAutofit/>
          </a:bodyPr>
          <a:lstStyle>
            <a:lvl1pPr marL="0" indent="0">
              <a:buClr>
                <a:schemeClr val="accent1"/>
              </a:buClr>
              <a:buNone/>
              <a:defRPr sz="2400" b="0" i="0">
                <a:latin typeface="Buckeye Sans 2" pitchFamily="2" charset="77"/>
              </a:defRPr>
            </a:lvl1pPr>
            <a:lvl2pPr marL="520700" indent="-228600">
              <a:buClr>
                <a:schemeClr val="accent1"/>
              </a:buClr>
              <a:buSzPct val="110000"/>
              <a:buFont typeface="Arial" panose="020B0604020202020204" pitchFamily="34" charset="0"/>
              <a:buChar char="•"/>
              <a:tabLst/>
              <a:defRPr sz="2000" b="0" i="0">
                <a:latin typeface="Buckeye Sans 2" pitchFamily="2" charset="77"/>
              </a:defRPr>
            </a:lvl2pPr>
            <a:lvl3pPr marL="914400" indent="0">
              <a:buNone/>
              <a:defRPr sz="1800"/>
            </a:lvl3pPr>
            <a:lvl4pPr marL="1371600" indent="0">
              <a:buNone/>
              <a:defRPr sz="1600"/>
            </a:lvl4pPr>
            <a:lvl5pPr marL="1828800" indent="0">
              <a:buNone/>
              <a:defRPr sz="1600"/>
            </a:lvl5pPr>
          </a:lstStyle>
          <a:p>
            <a:pPr lvl="0"/>
            <a:r>
              <a:rPr lang="en-US"/>
              <a:t>Click to edit first level copy</a:t>
            </a:r>
          </a:p>
          <a:p>
            <a:pPr lvl="1"/>
            <a:r>
              <a:rPr lang="en-US"/>
              <a:t>Second level copy</a:t>
            </a:r>
          </a:p>
        </p:txBody>
      </p:sp>
      <p:sp>
        <p:nvSpPr>
          <p:cNvPr id="7" name="Title 1">
            <a:extLst>
              <a:ext uri="{FF2B5EF4-FFF2-40B4-BE49-F238E27FC236}">
                <a16:creationId xmlns:a16="http://schemas.microsoft.com/office/drawing/2014/main" id="{C1FDC804-E7FE-7C50-C943-67092224674F}"/>
              </a:ext>
            </a:extLst>
          </p:cNvPr>
          <p:cNvSpPr>
            <a:spLocks noGrp="1"/>
          </p:cNvSpPr>
          <p:nvPr>
            <p:ph type="title" hasCustomPrompt="1"/>
          </p:nvPr>
        </p:nvSpPr>
        <p:spPr>
          <a:xfrm>
            <a:off x="1588982" y="1088571"/>
            <a:ext cx="4507018" cy="2035865"/>
          </a:xfrm>
        </p:spPr>
        <p:txBody>
          <a:bodyPr vert="horz" lIns="91440" tIns="45720" rIns="91440" bIns="45720" rtlCol="0" anchor="b">
            <a:normAutofit/>
          </a:bodyPr>
          <a:lstStyle>
            <a:lvl1pPr>
              <a:defRPr lang="en-US"/>
            </a:lvl1pPr>
          </a:lstStyle>
          <a:p>
            <a:pPr lvl="0"/>
            <a:r>
              <a:rPr lang="en-US"/>
              <a:t>Click to edit master page title</a:t>
            </a:r>
          </a:p>
        </p:txBody>
      </p:sp>
    </p:spTree>
    <p:extLst>
      <p:ext uri="{BB962C8B-B14F-4D97-AF65-F5344CB8AC3E}">
        <p14:creationId xmlns:p14="http://schemas.microsoft.com/office/powerpoint/2010/main" val="3636749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DDA1891-4F18-21D3-C42B-C393E26C9248}"/>
              </a:ext>
            </a:extLst>
          </p:cNvPr>
          <p:cNvSpPr>
            <a:spLocks noGrp="1"/>
          </p:cNvSpPr>
          <p:nvPr>
            <p:ph type="body" idx="1" hasCustomPrompt="1"/>
          </p:nvPr>
        </p:nvSpPr>
        <p:spPr>
          <a:xfrm>
            <a:off x="247973" y="3474720"/>
            <a:ext cx="11547152" cy="496976"/>
          </a:xfrm>
        </p:spPr>
        <p:txBody>
          <a:bodyPr>
            <a:normAutofit/>
          </a:bodyPr>
          <a:lstStyle>
            <a:lvl1pPr marL="0" indent="0">
              <a:buNone/>
              <a:defRPr sz="2400" b="0" i="0">
                <a:solidFill>
                  <a:srgbClr val="212325"/>
                </a:solidFill>
                <a:latin typeface="Buckeye Sans 2"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copy</a:t>
            </a:r>
          </a:p>
        </p:txBody>
      </p:sp>
      <p:sp>
        <p:nvSpPr>
          <p:cNvPr id="2" name="Title 1">
            <a:extLst>
              <a:ext uri="{FF2B5EF4-FFF2-40B4-BE49-F238E27FC236}">
                <a16:creationId xmlns:a16="http://schemas.microsoft.com/office/drawing/2014/main" id="{7E9F839D-17A6-464E-BE22-E9B747DF33B1}"/>
              </a:ext>
            </a:extLst>
          </p:cNvPr>
          <p:cNvSpPr>
            <a:spLocks noGrp="1"/>
          </p:cNvSpPr>
          <p:nvPr>
            <p:ph type="ctrTitle" hasCustomPrompt="1"/>
          </p:nvPr>
        </p:nvSpPr>
        <p:spPr>
          <a:xfrm>
            <a:off x="1" y="2407920"/>
            <a:ext cx="12191998" cy="1066800"/>
          </a:xfrm>
          <a:noFill/>
        </p:spPr>
        <p:txBody>
          <a:bodyPr lIns="365760" anchor="ctr">
            <a:normAutofit/>
          </a:bodyPr>
          <a:lstStyle>
            <a:lvl1pPr algn="l">
              <a:defRPr sz="5500"/>
            </a:lvl1pPr>
          </a:lstStyle>
          <a:p>
            <a:r>
              <a:rPr lang="en-US"/>
              <a:t>Click to edit master page title</a:t>
            </a:r>
          </a:p>
        </p:txBody>
      </p:sp>
    </p:spTree>
    <p:extLst>
      <p:ext uri="{BB962C8B-B14F-4D97-AF65-F5344CB8AC3E}">
        <p14:creationId xmlns:p14="http://schemas.microsoft.com/office/powerpoint/2010/main" val="23487708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 3 Images">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lvl1pPr>
              <a:defRPr b="0" i="0">
                <a:latin typeface="Buckeye Sans 2" pitchFamily="2" charset="77"/>
              </a:defRPr>
            </a:lvl1pPr>
          </a:lstStyle>
          <a:p>
            <a:fld id="{DFA4CD3D-26C8-47FF-8D13-9B32BAAB4735}" type="slidenum">
              <a:rPr lang="en-US" smtClean="0"/>
              <a:pPr/>
              <a:t>‹#›</a:t>
            </a:fld>
            <a:endParaRPr lang="en-US"/>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lvl1pPr>
              <a:defRPr b="0" i="0">
                <a:latin typeface="Buckeye Sans 2" pitchFamily="2" charset="77"/>
              </a:defRPr>
            </a:lvl1pPr>
          </a:lstStyle>
          <a:p>
            <a:r>
              <a:rPr lang="en-US"/>
              <a:t>Change this footer to the title of your presentation</a:t>
            </a:r>
          </a:p>
        </p:txBody>
      </p:sp>
      <p:sp>
        <p:nvSpPr>
          <p:cNvPr id="11" name="Picture Placeholder 4">
            <a:extLst>
              <a:ext uri="{FF2B5EF4-FFF2-40B4-BE49-F238E27FC236}">
                <a16:creationId xmlns:a16="http://schemas.microsoft.com/office/drawing/2014/main" id="{BFAFE350-DAC2-4FA1-8058-2BB689DE6DEA}"/>
              </a:ext>
            </a:extLst>
          </p:cNvPr>
          <p:cNvSpPr>
            <a:spLocks noGrp="1"/>
          </p:cNvSpPr>
          <p:nvPr>
            <p:ph type="pic" sz="quarter" idx="16"/>
          </p:nvPr>
        </p:nvSpPr>
        <p:spPr>
          <a:xfrm>
            <a:off x="8346564" y="3418114"/>
            <a:ext cx="3448563" cy="2637900"/>
          </a:xfrm>
        </p:spPr>
        <p:txBody>
          <a:bodyPr/>
          <a:lstStyle>
            <a:lvl1pPr>
              <a:defRPr b="0" i="0">
                <a:latin typeface="Buckeye Sans 2" pitchFamily="2" charset="77"/>
              </a:defRPr>
            </a:lvl1pPr>
          </a:lstStyle>
          <a:p>
            <a:endParaRPr lang="en-US"/>
          </a:p>
        </p:txBody>
      </p:sp>
      <p:sp>
        <p:nvSpPr>
          <p:cNvPr id="10" name="Picture Placeholder 4">
            <a:extLst>
              <a:ext uri="{FF2B5EF4-FFF2-40B4-BE49-F238E27FC236}">
                <a16:creationId xmlns:a16="http://schemas.microsoft.com/office/drawing/2014/main" id="{6F2A46D0-0103-4ABC-91D6-429E06561590}"/>
              </a:ext>
            </a:extLst>
          </p:cNvPr>
          <p:cNvSpPr>
            <a:spLocks noGrp="1"/>
          </p:cNvSpPr>
          <p:nvPr>
            <p:ph type="pic" sz="quarter" idx="15"/>
          </p:nvPr>
        </p:nvSpPr>
        <p:spPr>
          <a:xfrm>
            <a:off x="4839787" y="3407229"/>
            <a:ext cx="3339392" cy="2648784"/>
          </a:xfrm>
        </p:spPr>
        <p:txBody>
          <a:bodyPr/>
          <a:lstStyle>
            <a:lvl1pPr>
              <a:defRPr b="0" i="0">
                <a:latin typeface="Buckeye Sans 2" pitchFamily="2" charset="77"/>
              </a:defRPr>
            </a:lvl1pPr>
          </a:lstStyle>
          <a:p>
            <a:endParaRPr lang="en-US"/>
          </a:p>
        </p:txBody>
      </p: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p:nvPr>
        </p:nvSpPr>
        <p:spPr>
          <a:xfrm>
            <a:off x="4839788" y="351320"/>
            <a:ext cx="6955340" cy="2903509"/>
          </a:xfrm>
        </p:spPr>
        <p:txBody>
          <a:bodyPr/>
          <a:lstStyle>
            <a:lvl1pPr>
              <a:defRPr b="0" i="0">
                <a:latin typeface="Buckeye Sans 2" pitchFamily="2" charset="77"/>
              </a:defRPr>
            </a:lvl1pPr>
          </a:lstStyle>
          <a:p>
            <a:endParaRPr lang="en-US"/>
          </a:p>
        </p:txBody>
      </p:sp>
      <p:sp>
        <p:nvSpPr>
          <p:cNvPr id="29" name="Content Placeholder 3">
            <a:extLst>
              <a:ext uri="{FF2B5EF4-FFF2-40B4-BE49-F238E27FC236}">
                <a16:creationId xmlns:a16="http://schemas.microsoft.com/office/drawing/2014/main" id="{E1ED6957-2F68-AC1E-7E2F-65AD6BFD944E}"/>
              </a:ext>
            </a:extLst>
          </p:cNvPr>
          <p:cNvSpPr>
            <a:spLocks noGrp="1"/>
          </p:cNvSpPr>
          <p:nvPr>
            <p:ph sz="half" idx="13" hasCustomPrompt="1"/>
          </p:nvPr>
        </p:nvSpPr>
        <p:spPr>
          <a:xfrm>
            <a:off x="407758" y="3055909"/>
            <a:ext cx="4164242" cy="2428368"/>
          </a:xfrm>
        </p:spPr>
        <p:txBody>
          <a:bodyPr>
            <a:normAutofit/>
          </a:bodyPr>
          <a:lstStyle>
            <a:lvl1pPr marL="0" indent="0">
              <a:buNone/>
              <a:defRPr sz="2400" b="0" i="0">
                <a:latin typeface="Buckeye Sans 2" pitchFamily="2" charset="77"/>
              </a:defRPr>
            </a:lvl1pPr>
            <a:lvl2pPr marL="466725" indent="-228600">
              <a:buClr>
                <a:srgbClr val="C00000"/>
              </a:buClr>
              <a:buSzPct val="110000"/>
              <a:buFont typeface="Arial" panose="020B0604020202020204" pitchFamily="34" charset="0"/>
              <a:buChar char="•"/>
              <a:tabLst/>
              <a:defRPr sz="2000" b="0" i="0">
                <a:latin typeface="Buckeye Sans 2" pitchFamily="2" charset="77"/>
              </a:defRPr>
            </a:lvl2pPr>
            <a:lvl3pPr marL="922338" indent="-228600">
              <a:buClr>
                <a:srgbClr val="C00000"/>
              </a:buClr>
              <a:buSzPct val="90000"/>
              <a:buFont typeface="Courier New" panose="02070309020205020404" pitchFamily="49" charset="0"/>
              <a:buChar char="o"/>
              <a:tabLst/>
              <a:defRPr sz="1800" b="0" i="0">
                <a:latin typeface="Buckeye Sans 2" pitchFamily="2" charset="77"/>
              </a:defRPr>
            </a:lvl3pPr>
            <a:lvl4pPr marL="1485900" indent="-227013">
              <a:buFont typeface="Arial" panose="020B0604020202020204" pitchFamily="34" charset="0"/>
              <a:buChar char="•"/>
              <a:tabLst/>
              <a:defRPr sz="1600" b="0" i="0">
                <a:latin typeface="Buckeye Sans 2" pitchFamily="2" charset="77"/>
              </a:defRPr>
            </a:lvl4pPr>
            <a:lvl5pPr marL="1828800" indent="0">
              <a:buNone/>
              <a:defRPr sz="1600"/>
            </a:lvl5pPr>
          </a:lstStyle>
          <a:p>
            <a:pPr lvl="0"/>
            <a:r>
              <a:rPr lang="en-US"/>
              <a:t>Click to edit first level copy</a:t>
            </a:r>
          </a:p>
          <a:p>
            <a:pPr lvl="1"/>
            <a:r>
              <a:rPr lang="en-US"/>
              <a:t>Second level copy </a:t>
            </a:r>
          </a:p>
          <a:p>
            <a:pPr lvl="2"/>
            <a:r>
              <a:rPr lang="en-US"/>
              <a:t>Third level copy</a:t>
            </a:r>
          </a:p>
          <a:p>
            <a:pPr lvl="3"/>
            <a:r>
              <a:rPr lang="en-US"/>
              <a:t>Fourth level</a:t>
            </a:r>
          </a:p>
        </p:txBody>
      </p:sp>
      <p:sp>
        <p:nvSpPr>
          <p:cNvPr id="15" name="Title 1">
            <a:extLst>
              <a:ext uri="{FF2B5EF4-FFF2-40B4-BE49-F238E27FC236}">
                <a16:creationId xmlns:a16="http://schemas.microsoft.com/office/drawing/2014/main" id="{E79F3245-5C19-491B-A3C7-0953BE94EC53}"/>
              </a:ext>
            </a:extLst>
          </p:cNvPr>
          <p:cNvSpPr>
            <a:spLocks noGrp="1"/>
          </p:cNvSpPr>
          <p:nvPr>
            <p:ph type="title" hasCustomPrompt="1"/>
          </p:nvPr>
        </p:nvSpPr>
        <p:spPr>
          <a:xfrm>
            <a:off x="396872" y="1105116"/>
            <a:ext cx="4164242" cy="1950793"/>
          </a:xfrm>
        </p:spPr>
        <p:txBody>
          <a:bodyPr vert="horz" lIns="91440" tIns="45720" rIns="91440" bIns="45720" rtlCol="0" anchor="b">
            <a:normAutofit/>
          </a:bodyPr>
          <a:lstStyle>
            <a:lvl1pPr>
              <a:defRPr lang="en-US" dirty="0"/>
            </a:lvl1pPr>
          </a:lstStyle>
          <a:p>
            <a:pPr lvl="0"/>
            <a:r>
              <a:rPr lang="en-US"/>
              <a:t>Click to edit</a:t>
            </a:r>
            <a:br>
              <a:rPr lang="en-US"/>
            </a:br>
            <a:r>
              <a:rPr lang="en-US"/>
              <a:t>master page</a:t>
            </a:r>
          </a:p>
        </p:txBody>
      </p:sp>
    </p:spTree>
    <p:extLst>
      <p:ext uri="{BB962C8B-B14F-4D97-AF65-F5344CB8AC3E}">
        <p14:creationId xmlns:p14="http://schemas.microsoft.com/office/powerpoint/2010/main" val="16589743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 4 Images">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lvl1pPr>
              <a:defRPr b="0" i="0">
                <a:latin typeface="Buckeye Sans 2" pitchFamily="2" charset="77"/>
              </a:defRPr>
            </a:lvl1pPr>
          </a:lstStyle>
          <a:p>
            <a:fld id="{DFA4CD3D-26C8-47FF-8D13-9B32BAAB4735}" type="slidenum">
              <a:rPr lang="en-US" smtClean="0"/>
              <a:pPr/>
              <a:t>‹#›</a:t>
            </a:fld>
            <a:endParaRPr lang="en-US"/>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lvl1pPr>
              <a:defRPr b="0" i="0">
                <a:latin typeface="Buckeye Sans 2" pitchFamily="2" charset="77"/>
              </a:defRPr>
            </a:lvl1pPr>
          </a:lstStyle>
          <a:p>
            <a:r>
              <a:rPr lang="en-US"/>
              <a:t>Change this footer to the title of your presentation</a:t>
            </a:r>
          </a:p>
        </p:txBody>
      </p:sp>
      <p:sp>
        <p:nvSpPr>
          <p:cNvPr id="2" name="Picture Placeholder 4">
            <a:extLst>
              <a:ext uri="{FF2B5EF4-FFF2-40B4-BE49-F238E27FC236}">
                <a16:creationId xmlns:a16="http://schemas.microsoft.com/office/drawing/2014/main" id="{554D914E-44E0-C1AE-14D4-843C09829A27}"/>
              </a:ext>
            </a:extLst>
          </p:cNvPr>
          <p:cNvSpPr>
            <a:spLocks noGrp="1"/>
          </p:cNvSpPr>
          <p:nvPr>
            <p:ph type="pic" sz="quarter" idx="17"/>
          </p:nvPr>
        </p:nvSpPr>
        <p:spPr>
          <a:xfrm>
            <a:off x="4865914" y="3206932"/>
            <a:ext cx="6940099" cy="2925281"/>
          </a:xfrm>
        </p:spPr>
        <p:txBody>
          <a:bodyPr/>
          <a:lstStyle>
            <a:lvl1pPr>
              <a:defRPr b="0" i="0">
                <a:latin typeface="Buckeye Sans 2" pitchFamily="2" charset="77"/>
              </a:defRPr>
            </a:lvl1pPr>
          </a:lstStyle>
          <a:p>
            <a:endParaRPr lang="en-US"/>
          </a:p>
        </p:txBody>
      </p:sp>
      <p:sp>
        <p:nvSpPr>
          <p:cNvPr id="6" name="Picture Placeholder 4">
            <a:extLst>
              <a:ext uri="{FF2B5EF4-FFF2-40B4-BE49-F238E27FC236}">
                <a16:creationId xmlns:a16="http://schemas.microsoft.com/office/drawing/2014/main" id="{C18A1EA7-F689-AE68-2084-689B3C45D765}"/>
              </a:ext>
            </a:extLst>
          </p:cNvPr>
          <p:cNvSpPr>
            <a:spLocks noGrp="1"/>
          </p:cNvSpPr>
          <p:nvPr>
            <p:ph type="pic" sz="quarter" idx="20"/>
          </p:nvPr>
        </p:nvSpPr>
        <p:spPr>
          <a:xfrm>
            <a:off x="9574442" y="416633"/>
            <a:ext cx="2220685" cy="2637900"/>
          </a:xfrm>
        </p:spPr>
        <p:txBody>
          <a:bodyPr/>
          <a:lstStyle>
            <a:lvl1pPr>
              <a:defRPr b="0" i="0">
                <a:latin typeface="Buckeye Sans 2" pitchFamily="2" charset="77"/>
              </a:defRPr>
            </a:lvl1pPr>
          </a:lstStyle>
          <a:p>
            <a:endParaRPr lang="en-US"/>
          </a:p>
        </p:txBody>
      </p:sp>
      <p:sp>
        <p:nvSpPr>
          <p:cNvPr id="4" name="Picture Placeholder 4">
            <a:extLst>
              <a:ext uri="{FF2B5EF4-FFF2-40B4-BE49-F238E27FC236}">
                <a16:creationId xmlns:a16="http://schemas.microsoft.com/office/drawing/2014/main" id="{7E1D1186-C60B-C6DF-548F-B1A3544F867E}"/>
              </a:ext>
            </a:extLst>
          </p:cNvPr>
          <p:cNvSpPr>
            <a:spLocks noGrp="1"/>
          </p:cNvSpPr>
          <p:nvPr>
            <p:ph type="pic" sz="quarter" idx="19"/>
          </p:nvPr>
        </p:nvSpPr>
        <p:spPr>
          <a:xfrm>
            <a:off x="7185027" y="416633"/>
            <a:ext cx="2220685" cy="2637900"/>
          </a:xfrm>
        </p:spPr>
        <p:txBody>
          <a:bodyPr/>
          <a:lstStyle>
            <a:lvl1pPr>
              <a:defRPr b="0" i="0">
                <a:latin typeface="Buckeye Sans 2" pitchFamily="2" charset="77"/>
              </a:defRPr>
            </a:lvl1pPr>
          </a:lstStyle>
          <a:p>
            <a:endParaRPr lang="en-US"/>
          </a:p>
        </p:txBody>
      </p:sp>
      <p:sp>
        <p:nvSpPr>
          <p:cNvPr id="3" name="Picture Placeholder 4">
            <a:extLst>
              <a:ext uri="{FF2B5EF4-FFF2-40B4-BE49-F238E27FC236}">
                <a16:creationId xmlns:a16="http://schemas.microsoft.com/office/drawing/2014/main" id="{7B8D5EF3-729C-8199-B5B3-5F9FD2BE26A0}"/>
              </a:ext>
            </a:extLst>
          </p:cNvPr>
          <p:cNvSpPr>
            <a:spLocks noGrp="1"/>
          </p:cNvSpPr>
          <p:nvPr>
            <p:ph type="pic" sz="quarter" idx="18"/>
          </p:nvPr>
        </p:nvSpPr>
        <p:spPr>
          <a:xfrm>
            <a:off x="4865914" y="405748"/>
            <a:ext cx="2150384" cy="2648784"/>
          </a:xfrm>
        </p:spPr>
        <p:txBody>
          <a:bodyPr/>
          <a:lstStyle>
            <a:lvl1pPr>
              <a:defRPr b="0" i="0">
                <a:latin typeface="Buckeye Sans 2" pitchFamily="2" charset="77"/>
              </a:defRPr>
            </a:lvl1pPr>
          </a:lstStyle>
          <a:p>
            <a:endParaRPr lang="en-US"/>
          </a:p>
        </p:txBody>
      </p:sp>
      <p:sp>
        <p:nvSpPr>
          <p:cNvPr id="16" name="Content Placeholder 3">
            <a:extLst>
              <a:ext uri="{FF2B5EF4-FFF2-40B4-BE49-F238E27FC236}">
                <a16:creationId xmlns:a16="http://schemas.microsoft.com/office/drawing/2014/main" id="{40A089E6-0B67-BC9B-0FB9-8827CB3BD7B5}"/>
              </a:ext>
            </a:extLst>
          </p:cNvPr>
          <p:cNvSpPr>
            <a:spLocks noGrp="1"/>
          </p:cNvSpPr>
          <p:nvPr>
            <p:ph sz="half" idx="13" hasCustomPrompt="1"/>
          </p:nvPr>
        </p:nvSpPr>
        <p:spPr>
          <a:xfrm>
            <a:off x="407758" y="3055909"/>
            <a:ext cx="4164242" cy="2428368"/>
          </a:xfrm>
        </p:spPr>
        <p:txBody>
          <a:bodyPr>
            <a:normAutofit/>
          </a:bodyPr>
          <a:lstStyle>
            <a:lvl1pPr marL="0" indent="0">
              <a:buNone/>
              <a:defRPr sz="2400" b="0" i="0">
                <a:solidFill>
                  <a:schemeClr val="tx1"/>
                </a:solidFill>
                <a:latin typeface="Buckeye Sans 2" pitchFamily="2" charset="77"/>
              </a:defRPr>
            </a:lvl1pPr>
            <a:lvl2pPr marL="466725" indent="-228600">
              <a:buClr>
                <a:srgbClr val="C00000"/>
              </a:buClr>
              <a:buSzPct val="110000"/>
              <a:buFont typeface="Arial" panose="020B0604020202020204" pitchFamily="34" charset="0"/>
              <a:buChar char="•"/>
              <a:tabLst/>
              <a:defRPr sz="2000" b="0" i="0">
                <a:solidFill>
                  <a:schemeClr val="tx1"/>
                </a:solidFill>
                <a:latin typeface="Buckeye Sans 2" pitchFamily="2" charset="77"/>
              </a:defRPr>
            </a:lvl2pPr>
            <a:lvl3pPr marL="922338" indent="-228600">
              <a:buClr>
                <a:srgbClr val="C00000"/>
              </a:buClr>
              <a:buSzPct val="90000"/>
              <a:buFont typeface="Courier New" panose="02070309020205020404" pitchFamily="49" charset="0"/>
              <a:buChar char="o"/>
              <a:tabLst/>
              <a:defRPr sz="1800" b="0" i="0">
                <a:solidFill>
                  <a:schemeClr val="tx1"/>
                </a:solidFill>
                <a:latin typeface="Buckeye Sans 2" pitchFamily="2" charset="77"/>
              </a:defRPr>
            </a:lvl3pPr>
            <a:lvl4pPr marL="1485900" indent="-227013">
              <a:buFont typeface="Arial" panose="020B0604020202020204" pitchFamily="34" charset="0"/>
              <a:buChar char="•"/>
              <a:tabLst/>
              <a:defRPr sz="1600" b="0" i="0">
                <a:solidFill>
                  <a:schemeClr val="tx1"/>
                </a:solidFill>
                <a:latin typeface="Buckeye Sans 2" pitchFamily="2" charset="77"/>
              </a:defRPr>
            </a:lvl4pPr>
            <a:lvl5pPr marL="1828800" indent="0">
              <a:buNone/>
              <a:defRPr sz="1600"/>
            </a:lvl5pPr>
          </a:lstStyle>
          <a:p>
            <a:pPr lvl="0"/>
            <a:r>
              <a:rPr lang="en-US"/>
              <a:t>Click to edit first level copy</a:t>
            </a:r>
          </a:p>
          <a:p>
            <a:pPr lvl="1"/>
            <a:r>
              <a:rPr lang="en-US"/>
              <a:t>Second level copy </a:t>
            </a:r>
          </a:p>
          <a:p>
            <a:pPr lvl="2"/>
            <a:r>
              <a:rPr lang="en-US"/>
              <a:t>Third level copy</a:t>
            </a:r>
          </a:p>
          <a:p>
            <a:pPr lvl="3"/>
            <a:r>
              <a:rPr lang="en-US"/>
              <a:t>Fourth level</a:t>
            </a:r>
          </a:p>
        </p:txBody>
      </p:sp>
      <p:sp>
        <p:nvSpPr>
          <p:cNvPr id="14" name="Title 1">
            <a:extLst>
              <a:ext uri="{FF2B5EF4-FFF2-40B4-BE49-F238E27FC236}">
                <a16:creationId xmlns:a16="http://schemas.microsoft.com/office/drawing/2014/main" id="{B06323A5-7CBF-8649-525A-F19330DD1383}"/>
              </a:ext>
            </a:extLst>
          </p:cNvPr>
          <p:cNvSpPr>
            <a:spLocks noGrp="1"/>
          </p:cNvSpPr>
          <p:nvPr>
            <p:ph type="title" hasCustomPrompt="1"/>
          </p:nvPr>
        </p:nvSpPr>
        <p:spPr>
          <a:xfrm>
            <a:off x="396872" y="1105116"/>
            <a:ext cx="4164242" cy="1950793"/>
          </a:xfrm>
        </p:spPr>
        <p:txBody>
          <a:bodyPr vert="horz" lIns="91440" tIns="45720" rIns="91440" bIns="45720" rtlCol="0" anchor="b">
            <a:normAutofit/>
          </a:bodyPr>
          <a:lstStyle>
            <a:lvl1pPr>
              <a:defRPr lang="en-US" dirty="0"/>
            </a:lvl1pPr>
          </a:lstStyle>
          <a:p>
            <a:pPr lvl="0"/>
            <a:r>
              <a:rPr lang="en-US"/>
              <a:t>Click to edit</a:t>
            </a:r>
            <a:br>
              <a:rPr lang="en-US"/>
            </a:br>
            <a:r>
              <a:rPr lang="en-US"/>
              <a:t>master page</a:t>
            </a:r>
          </a:p>
        </p:txBody>
      </p:sp>
    </p:spTree>
    <p:extLst>
      <p:ext uri="{BB962C8B-B14F-4D97-AF65-F5344CB8AC3E}">
        <p14:creationId xmlns:p14="http://schemas.microsoft.com/office/powerpoint/2010/main" val="23731568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 7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lvl1pPr>
              <a:defRPr b="0" i="0">
                <a:latin typeface="Buckeye Sans 2" pitchFamily="2" charset="77"/>
              </a:defRPr>
            </a:lvl1pPr>
          </a:lstStyle>
          <a:p>
            <a:r>
              <a:rPr lang="en-US"/>
              <a:t>Change this footer to the title of your presentation</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lvl1pPr>
              <a:defRPr b="0" i="0">
                <a:latin typeface="Buckeye Sans 2" pitchFamily="2" charset="77"/>
              </a:defRPr>
            </a:lvl1pPr>
          </a:lstStyle>
          <a:p>
            <a:fld id="{DFA4CD3D-26C8-47FF-8D13-9B32BAAB4735}" type="slidenum">
              <a:rPr lang="en-US" smtClean="0"/>
              <a:pPr/>
              <a:t>‹#›</a:t>
            </a:fld>
            <a:endParaRPr lang="en-US"/>
          </a:p>
        </p:txBody>
      </p:sp>
      <p:sp>
        <p:nvSpPr>
          <p:cNvPr id="2" name="Picture Placeholder 4">
            <a:extLst>
              <a:ext uri="{FF2B5EF4-FFF2-40B4-BE49-F238E27FC236}">
                <a16:creationId xmlns:a16="http://schemas.microsoft.com/office/drawing/2014/main" id="{554D914E-44E0-C1AE-14D4-843C09829A27}"/>
              </a:ext>
            </a:extLst>
          </p:cNvPr>
          <p:cNvSpPr>
            <a:spLocks noGrp="1"/>
          </p:cNvSpPr>
          <p:nvPr>
            <p:ph type="pic" sz="quarter" idx="17"/>
          </p:nvPr>
        </p:nvSpPr>
        <p:spPr>
          <a:xfrm>
            <a:off x="4968240" y="3170718"/>
            <a:ext cx="6785521" cy="2961495"/>
          </a:xfrm>
        </p:spPr>
        <p:txBody>
          <a:bodyPr/>
          <a:lstStyle>
            <a:lvl1pPr>
              <a:defRPr b="0" i="0">
                <a:latin typeface="Buckeye Sans 2" pitchFamily="2" charset="77"/>
              </a:defRPr>
            </a:lvl1pPr>
          </a:lstStyle>
          <a:p>
            <a:endParaRPr lang="en-US"/>
          </a:p>
        </p:txBody>
      </p:sp>
      <p:sp>
        <p:nvSpPr>
          <p:cNvPr id="11" name="Picture Placeholder 4">
            <a:extLst>
              <a:ext uri="{FF2B5EF4-FFF2-40B4-BE49-F238E27FC236}">
                <a16:creationId xmlns:a16="http://schemas.microsoft.com/office/drawing/2014/main" id="{BFAFE350-DAC2-4FA1-8058-2BB689DE6DEA}"/>
              </a:ext>
            </a:extLst>
          </p:cNvPr>
          <p:cNvSpPr>
            <a:spLocks noGrp="1"/>
          </p:cNvSpPr>
          <p:nvPr>
            <p:ph type="pic" sz="quarter" idx="16"/>
          </p:nvPr>
        </p:nvSpPr>
        <p:spPr>
          <a:xfrm>
            <a:off x="2645229" y="3494314"/>
            <a:ext cx="2220685" cy="2637900"/>
          </a:xfrm>
        </p:spPr>
        <p:txBody>
          <a:bodyPr/>
          <a:lstStyle>
            <a:lvl1pPr>
              <a:defRPr b="0" i="0">
                <a:latin typeface="Buckeye Sans 2" pitchFamily="2" charset="77"/>
              </a:defRPr>
            </a:lvl1pPr>
          </a:lstStyle>
          <a:p>
            <a:endParaRPr lang="en-US"/>
          </a:p>
        </p:txBody>
      </p:sp>
      <p:sp>
        <p:nvSpPr>
          <p:cNvPr id="10" name="Picture Placeholder 4">
            <a:extLst>
              <a:ext uri="{FF2B5EF4-FFF2-40B4-BE49-F238E27FC236}">
                <a16:creationId xmlns:a16="http://schemas.microsoft.com/office/drawing/2014/main" id="{6F2A46D0-0103-4ABC-91D6-429E06561590}"/>
              </a:ext>
            </a:extLst>
          </p:cNvPr>
          <p:cNvSpPr>
            <a:spLocks noGrp="1"/>
          </p:cNvSpPr>
          <p:nvPr>
            <p:ph type="pic" sz="quarter" idx="15"/>
          </p:nvPr>
        </p:nvSpPr>
        <p:spPr>
          <a:xfrm>
            <a:off x="396873" y="3483429"/>
            <a:ext cx="2150384" cy="2648784"/>
          </a:xfrm>
        </p:spPr>
        <p:txBody>
          <a:bodyPr/>
          <a:lstStyle>
            <a:lvl1pPr>
              <a:defRPr b="0" i="0">
                <a:latin typeface="Buckeye Sans 2" pitchFamily="2" charset="77"/>
              </a:defRPr>
            </a:lvl1pPr>
          </a:lstStyle>
          <a:p>
            <a:endParaRPr lang="en-US"/>
          </a:p>
        </p:txBody>
      </p:sp>
      <p:sp>
        <p:nvSpPr>
          <p:cNvPr id="6" name="Picture Placeholder 4">
            <a:extLst>
              <a:ext uri="{FF2B5EF4-FFF2-40B4-BE49-F238E27FC236}">
                <a16:creationId xmlns:a16="http://schemas.microsoft.com/office/drawing/2014/main" id="{C18A1EA7-F689-AE68-2084-689B3C45D765}"/>
              </a:ext>
            </a:extLst>
          </p:cNvPr>
          <p:cNvSpPr>
            <a:spLocks noGrp="1"/>
          </p:cNvSpPr>
          <p:nvPr>
            <p:ph type="pic" sz="quarter" idx="20"/>
          </p:nvPr>
        </p:nvSpPr>
        <p:spPr>
          <a:xfrm>
            <a:off x="9533076" y="447113"/>
            <a:ext cx="2220685" cy="2637900"/>
          </a:xfrm>
        </p:spPr>
        <p:txBody>
          <a:bodyPr/>
          <a:lstStyle>
            <a:lvl1pPr>
              <a:defRPr b="0" i="0">
                <a:latin typeface="Buckeye Sans 2" pitchFamily="2" charset="77"/>
              </a:defRPr>
            </a:lvl1pPr>
          </a:lstStyle>
          <a:p>
            <a:endParaRPr lang="en-US"/>
          </a:p>
        </p:txBody>
      </p:sp>
      <p:sp>
        <p:nvSpPr>
          <p:cNvPr id="4" name="Picture Placeholder 4">
            <a:extLst>
              <a:ext uri="{FF2B5EF4-FFF2-40B4-BE49-F238E27FC236}">
                <a16:creationId xmlns:a16="http://schemas.microsoft.com/office/drawing/2014/main" id="{7E1D1186-C60B-C6DF-548F-B1A3544F867E}"/>
              </a:ext>
            </a:extLst>
          </p:cNvPr>
          <p:cNvSpPr>
            <a:spLocks noGrp="1"/>
          </p:cNvSpPr>
          <p:nvPr>
            <p:ph type="pic" sz="quarter" idx="19"/>
          </p:nvPr>
        </p:nvSpPr>
        <p:spPr>
          <a:xfrm>
            <a:off x="7216596" y="447113"/>
            <a:ext cx="2220685" cy="2637900"/>
          </a:xfrm>
        </p:spPr>
        <p:txBody>
          <a:bodyPr/>
          <a:lstStyle>
            <a:lvl1pPr>
              <a:defRPr b="0" i="0">
                <a:latin typeface="Buckeye Sans 2" pitchFamily="2" charset="77"/>
              </a:defRPr>
            </a:lvl1pPr>
          </a:lstStyle>
          <a:p>
            <a:endParaRPr lang="en-US"/>
          </a:p>
        </p:txBody>
      </p:sp>
      <p:sp>
        <p:nvSpPr>
          <p:cNvPr id="3" name="Picture Placeholder 4">
            <a:extLst>
              <a:ext uri="{FF2B5EF4-FFF2-40B4-BE49-F238E27FC236}">
                <a16:creationId xmlns:a16="http://schemas.microsoft.com/office/drawing/2014/main" id="{7B8D5EF3-729C-8199-B5B3-5F9FD2BE26A0}"/>
              </a:ext>
            </a:extLst>
          </p:cNvPr>
          <p:cNvSpPr>
            <a:spLocks noGrp="1"/>
          </p:cNvSpPr>
          <p:nvPr>
            <p:ph type="pic" sz="quarter" idx="18"/>
          </p:nvPr>
        </p:nvSpPr>
        <p:spPr>
          <a:xfrm>
            <a:off x="4968240" y="436228"/>
            <a:ext cx="2150384" cy="2648784"/>
          </a:xfrm>
        </p:spPr>
        <p:txBody>
          <a:bodyPr/>
          <a:lstStyle>
            <a:lvl1pPr>
              <a:defRPr b="0" i="0">
                <a:latin typeface="Buckeye Sans 2" pitchFamily="2" charset="77"/>
              </a:defRPr>
            </a:lvl1pPr>
          </a:lstStyle>
          <a:p>
            <a:endParaRPr lang="en-US"/>
          </a:p>
        </p:txBody>
      </p: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p:nvPr>
        </p:nvSpPr>
        <p:spPr>
          <a:xfrm>
            <a:off x="396873" y="427519"/>
            <a:ext cx="4469041" cy="2961495"/>
          </a:xfrm>
        </p:spPr>
        <p:txBody>
          <a:bodyPr/>
          <a:lstStyle>
            <a:lvl1pPr>
              <a:defRPr b="0" i="0">
                <a:latin typeface="Buckeye Sans 2" pitchFamily="2" charset="77"/>
              </a:defRPr>
            </a:lvl1pPr>
          </a:lstStyle>
          <a:p>
            <a:endParaRPr lang="en-US"/>
          </a:p>
        </p:txBody>
      </p:sp>
    </p:spTree>
    <p:extLst>
      <p:ext uri="{BB962C8B-B14F-4D97-AF65-F5344CB8AC3E}">
        <p14:creationId xmlns:p14="http://schemas.microsoft.com/office/powerpoint/2010/main" val="323686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FDEF2A-FDC4-461B-A64A-242E9A04A071}"/>
              </a:ext>
            </a:extLst>
          </p:cNvPr>
          <p:cNvSpPr>
            <a:spLocks noGrp="1"/>
          </p:cNvSpPr>
          <p:nvPr>
            <p:ph type="sldNum" sz="quarter" idx="12"/>
          </p:nvPr>
        </p:nvSpPr>
        <p:spPr/>
        <p:txBody>
          <a:bodyPr/>
          <a:lstStyle>
            <a:lvl1pPr>
              <a:defRPr b="0" i="0">
                <a:latin typeface="Buckeye Sans 2" pitchFamily="2" charset="77"/>
              </a:defRPr>
            </a:lvl1pPr>
          </a:lstStyle>
          <a:p>
            <a:fld id="{DFA4CD3D-26C8-47FF-8D13-9B32BAAB4735}" type="slidenum">
              <a:rPr lang="en-US" smtClean="0"/>
              <a:pPr/>
              <a:t>‹#›</a:t>
            </a:fld>
            <a:endParaRPr lang="en-US"/>
          </a:p>
        </p:txBody>
      </p:sp>
      <p:sp>
        <p:nvSpPr>
          <p:cNvPr id="3" name="Footer Placeholder 2">
            <a:extLst>
              <a:ext uri="{FF2B5EF4-FFF2-40B4-BE49-F238E27FC236}">
                <a16:creationId xmlns:a16="http://schemas.microsoft.com/office/drawing/2014/main" id="{493F5652-5F8D-4F3B-BE45-6F2FE0F564A8}"/>
              </a:ext>
            </a:extLst>
          </p:cNvPr>
          <p:cNvSpPr>
            <a:spLocks noGrp="1"/>
          </p:cNvSpPr>
          <p:nvPr>
            <p:ph type="ftr" sz="quarter" idx="11"/>
          </p:nvPr>
        </p:nvSpPr>
        <p:spPr/>
        <p:txBody>
          <a:bodyPr/>
          <a:lstStyle>
            <a:lvl1pPr>
              <a:defRPr b="0" i="0">
                <a:latin typeface="Buckeye Sans 2" pitchFamily="2" charset="77"/>
              </a:defRPr>
            </a:lvl1pPr>
          </a:lstStyle>
          <a:p>
            <a:r>
              <a:rPr lang="en-US"/>
              <a:t>Change this footer to the title of your presentation</a:t>
            </a:r>
          </a:p>
        </p:txBody>
      </p:sp>
    </p:spTree>
    <p:extLst>
      <p:ext uri="{BB962C8B-B14F-4D97-AF65-F5344CB8AC3E}">
        <p14:creationId xmlns:p14="http://schemas.microsoft.com/office/powerpoint/2010/main" val="2297640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With Image">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9F202D-C0AE-BF9D-1D1B-6CAA26CEFC71}"/>
              </a:ext>
            </a:extLst>
          </p:cNvPr>
          <p:cNvSpPr>
            <a:spLocks noGrp="1"/>
          </p:cNvSpPr>
          <p:nvPr>
            <p:ph type="body" idx="1" hasCustomPrompt="1"/>
          </p:nvPr>
        </p:nvSpPr>
        <p:spPr>
          <a:xfrm>
            <a:off x="320040" y="5394960"/>
            <a:ext cx="11475085" cy="496976"/>
          </a:xfrm>
        </p:spPr>
        <p:txBody>
          <a:bodyPr>
            <a:normAutofit/>
          </a:bodyPr>
          <a:lstStyle>
            <a:lvl1pPr marL="0" indent="0">
              <a:buNone/>
              <a:defRPr sz="2400" b="0" i="0">
                <a:solidFill>
                  <a:srgbClr val="212325"/>
                </a:solidFill>
                <a:latin typeface="Buckeye Sans 2"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copy</a:t>
            </a:r>
          </a:p>
        </p:txBody>
      </p:sp>
      <p:sp>
        <p:nvSpPr>
          <p:cNvPr id="2" name="Title 1">
            <a:extLst>
              <a:ext uri="{FF2B5EF4-FFF2-40B4-BE49-F238E27FC236}">
                <a16:creationId xmlns:a16="http://schemas.microsoft.com/office/drawing/2014/main" id="{7E9F839D-17A6-464E-BE22-E9B747DF33B1}"/>
              </a:ext>
            </a:extLst>
          </p:cNvPr>
          <p:cNvSpPr>
            <a:spLocks noGrp="1"/>
          </p:cNvSpPr>
          <p:nvPr>
            <p:ph type="ctrTitle" hasCustomPrompt="1"/>
          </p:nvPr>
        </p:nvSpPr>
        <p:spPr>
          <a:xfrm>
            <a:off x="1" y="4450080"/>
            <a:ext cx="12191998" cy="1066800"/>
          </a:xfrm>
          <a:noFill/>
        </p:spPr>
        <p:txBody>
          <a:bodyPr lIns="365760" anchor="ctr">
            <a:normAutofit/>
          </a:bodyPr>
          <a:lstStyle>
            <a:lvl1pPr algn="l">
              <a:defRPr sz="5500"/>
            </a:lvl1pPr>
          </a:lstStyle>
          <a:p>
            <a:r>
              <a:rPr lang="en-US"/>
              <a:t>Click to edit master page title</a:t>
            </a:r>
          </a:p>
        </p:txBody>
      </p:sp>
      <p:sp>
        <p:nvSpPr>
          <p:cNvPr id="8" name="Picture Placeholder 4">
            <a:extLst>
              <a:ext uri="{FF2B5EF4-FFF2-40B4-BE49-F238E27FC236}">
                <a16:creationId xmlns:a16="http://schemas.microsoft.com/office/drawing/2014/main" id="{16CC2C9D-C02A-BAE3-2704-C31FEC3DB5A0}"/>
              </a:ext>
            </a:extLst>
          </p:cNvPr>
          <p:cNvSpPr>
            <a:spLocks noGrp="1"/>
          </p:cNvSpPr>
          <p:nvPr>
            <p:ph type="pic" sz="quarter" idx="14" hasCustomPrompt="1"/>
          </p:nvPr>
        </p:nvSpPr>
        <p:spPr>
          <a:xfrm>
            <a:off x="0" y="0"/>
            <a:ext cx="12191998" cy="4297680"/>
          </a:xfrm>
        </p:spPr>
        <p:txBody>
          <a:bodyPr anchor="ctr">
            <a:normAutofit/>
          </a:bodyPr>
          <a:lstStyle>
            <a:lvl1pPr marL="0" indent="0" algn="ctr">
              <a:buNone/>
              <a:defRPr sz="1800" b="0" i="0">
                <a:solidFill>
                  <a:schemeClr val="bg1">
                    <a:lumMod val="50000"/>
                  </a:schemeClr>
                </a:solidFill>
                <a:latin typeface="Buckeye Sans 2" pitchFamily="2" charset="77"/>
              </a:defRPr>
            </a:lvl1pPr>
          </a:lstStyle>
          <a:p>
            <a:r>
              <a:rPr lang="en-US"/>
              <a:t>Click to add picture;</a:t>
            </a:r>
            <a:br>
              <a:rPr lang="en-US"/>
            </a:br>
            <a:r>
              <a:rPr lang="en-US"/>
              <a:t>send to back</a:t>
            </a:r>
          </a:p>
        </p:txBody>
      </p:sp>
    </p:spTree>
    <p:extLst>
      <p:ext uri="{BB962C8B-B14F-4D97-AF65-F5344CB8AC3E}">
        <p14:creationId xmlns:p14="http://schemas.microsoft.com/office/powerpoint/2010/main" val="3956518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Slide Dark Gr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D499B5A-7DCC-4693-81DE-0BE66B97B47C}"/>
              </a:ext>
            </a:extLst>
          </p:cNvPr>
          <p:cNvSpPr>
            <a:spLocks noGrp="1"/>
          </p:cNvSpPr>
          <p:nvPr>
            <p:ph type="sldNum" sz="quarter" idx="12"/>
          </p:nvPr>
        </p:nvSpPr>
        <p:spPr/>
        <p:txBody>
          <a:bodyPr/>
          <a:lstStyle>
            <a:lvl1pPr>
              <a:defRPr b="0" i="0">
                <a:latin typeface="Buckeye Sans 2" pitchFamily="2" charset="77"/>
              </a:defRPr>
            </a:lvl1pPr>
          </a:lstStyle>
          <a:p>
            <a:fld id="{DFA4CD3D-26C8-47FF-8D13-9B32BAAB4735}" type="slidenum">
              <a:rPr lang="en-US" smtClean="0"/>
              <a:pPr/>
              <a:t>‹#›</a:t>
            </a:fld>
            <a:endParaRPr lang="en-US"/>
          </a:p>
        </p:txBody>
      </p:sp>
      <p:sp>
        <p:nvSpPr>
          <p:cNvPr id="5" name="Footer Placeholder 4">
            <a:extLst>
              <a:ext uri="{FF2B5EF4-FFF2-40B4-BE49-F238E27FC236}">
                <a16:creationId xmlns:a16="http://schemas.microsoft.com/office/drawing/2014/main" id="{7A517FDA-A121-4B28-8DDF-D450DD4715A4}"/>
              </a:ext>
            </a:extLst>
          </p:cNvPr>
          <p:cNvSpPr>
            <a:spLocks noGrp="1"/>
          </p:cNvSpPr>
          <p:nvPr>
            <p:ph type="ftr" sz="quarter" idx="11"/>
          </p:nvPr>
        </p:nvSpPr>
        <p:spPr/>
        <p:txBody>
          <a:bodyPr/>
          <a:lstStyle>
            <a:lvl1pPr>
              <a:defRPr b="0" i="0">
                <a:latin typeface="Buckeye Sans 2" pitchFamily="2" charset="77"/>
              </a:defRPr>
            </a:lvl1pPr>
          </a:lstStyle>
          <a:p>
            <a:r>
              <a:rPr lang="en-US"/>
              <a:t>Change this footer to the title of your presentation</a:t>
            </a:r>
          </a:p>
        </p:txBody>
      </p:sp>
      <p:sp>
        <p:nvSpPr>
          <p:cNvPr id="7" name="Freeform 6" descr="Red background with notch.">
            <a:extLst>
              <a:ext uri="{FF2B5EF4-FFF2-40B4-BE49-F238E27FC236}">
                <a16:creationId xmlns:a16="http://schemas.microsoft.com/office/drawing/2014/main" id="{221065E6-A38E-4F0C-8A91-83E3ADB9FE2D}"/>
              </a:ext>
            </a:extLst>
          </p:cNvPr>
          <p:cNvSpPr/>
          <p:nvPr userDrawn="1"/>
        </p:nvSpPr>
        <p:spPr>
          <a:xfrm>
            <a:off x="400280" y="374573"/>
            <a:ext cx="11391441" cy="5772839"/>
          </a:xfrm>
          <a:custGeom>
            <a:avLst/>
            <a:gdLst>
              <a:gd name="connsiteX0" fmla="*/ 0 w 11391441"/>
              <a:gd name="connsiteY0" fmla="*/ 11017 h 5772839"/>
              <a:gd name="connsiteX1" fmla="*/ 0 w 11391441"/>
              <a:gd name="connsiteY1" fmla="*/ 5772839 h 5772839"/>
              <a:gd name="connsiteX2" fmla="*/ 10796530 w 11391441"/>
              <a:gd name="connsiteY2" fmla="*/ 5772839 h 5772839"/>
              <a:gd name="connsiteX3" fmla="*/ 11391441 w 11391441"/>
              <a:gd name="connsiteY3" fmla="*/ 5177928 h 5772839"/>
              <a:gd name="connsiteX4" fmla="*/ 11391441 w 11391441"/>
              <a:gd name="connsiteY4" fmla="*/ 0 h 5772839"/>
              <a:gd name="connsiteX5" fmla="*/ 0 w 11391441"/>
              <a:gd name="connsiteY5" fmla="*/ 11017 h 577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1441" h="5772839">
                <a:moveTo>
                  <a:pt x="0" y="11017"/>
                </a:moveTo>
                <a:lnTo>
                  <a:pt x="0" y="5772839"/>
                </a:lnTo>
                <a:lnTo>
                  <a:pt x="10796530" y="5772839"/>
                </a:lnTo>
                <a:lnTo>
                  <a:pt x="11391441" y="5177928"/>
                </a:lnTo>
                <a:lnTo>
                  <a:pt x="11391441" y="0"/>
                </a:lnTo>
                <a:lnTo>
                  <a:pt x="0" y="11017"/>
                </a:lnTo>
                <a:close/>
              </a:path>
            </a:pathLst>
          </a:custGeom>
          <a:solidFill>
            <a:srgbClr val="3F4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sp>
        <p:nvSpPr>
          <p:cNvPr id="9" name="Text Placeholder 2">
            <a:extLst>
              <a:ext uri="{FF2B5EF4-FFF2-40B4-BE49-F238E27FC236}">
                <a16:creationId xmlns:a16="http://schemas.microsoft.com/office/drawing/2014/main" id="{AC83112E-B440-C046-B221-F7DBDB8A7639}"/>
              </a:ext>
            </a:extLst>
          </p:cNvPr>
          <p:cNvSpPr>
            <a:spLocks noGrp="1"/>
          </p:cNvSpPr>
          <p:nvPr>
            <p:ph type="body" idx="1" hasCustomPrompt="1"/>
          </p:nvPr>
        </p:nvSpPr>
        <p:spPr>
          <a:xfrm>
            <a:off x="690332" y="3457508"/>
            <a:ext cx="10515600" cy="496976"/>
          </a:xfrm>
        </p:spPr>
        <p:txBody>
          <a:bodyPr>
            <a:normAutofit/>
          </a:bodyPr>
          <a:lstStyle>
            <a:lvl1pPr marL="0" indent="0">
              <a:buNone/>
              <a:defRPr sz="2400" b="0" i="0">
                <a:solidFill>
                  <a:schemeClr val="bg1"/>
                </a:solidFill>
                <a:latin typeface="Buckeye Sans 2"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copy</a:t>
            </a:r>
          </a:p>
        </p:txBody>
      </p:sp>
      <p:sp>
        <p:nvSpPr>
          <p:cNvPr id="8" name="Title 1">
            <a:extLst>
              <a:ext uri="{FF2B5EF4-FFF2-40B4-BE49-F238E27FC236}">
                <a16:creationId xmlns:a16="http://schemas.microsoft.com/office/drawing/2014/main" id="{42AE5508-873C-8C4C-A88E-C1B4E571DDEC}"/>
              </a:ext>
            </a:extLst>
          </p:cNvPr>
          <p:cNvSpPr>
            <a:spLocks noGrp="1"/>
          </p:cNvSpPr>
          <p:nvPr>
            <p:ph type="title" hasCustomPrompt="1"/>
          </p:nvPr>
        </p:nvSpPr>
        <p:spPr>
          <a:xfrm>
            <a:off x="690332" y="2609603"/>
            <a:ext cx="10515600" cy="819397"/>
          </a:xfrm>
        </p:spPr>
        <p:txBody>
          <a:bodyPr anchor="t">
            <a:normAutofit/>
          </a:bodyPr>
          <a:lstStyle>
            <a:lvl1pPr>
              <a:defRPr sz="5500">
                <a:solidFill>
                  <a:schemeClr val="bg1"/>
                </a:solidFill>
              </a:defRPr>
            </a:lvl1pPr>
          </a:lstStyle>
          <a:p>
            <a:r>
              <a:rPr lang="en-US"/>
              <a:t>Click to edit master page title</a:t>
            </a:r>
          </a:p>
        </p:txBody>
      </p:sp>
    </p:spTree>
    <p:extLst>
      <p:ext uri="{BB962C8B-B14F-4D97-AF65-F5344CB8AC3E}">
        <p14:creationId xmlns:p14="http://schemas.microsoft.com/office/powerpoint/2010/main" val="984653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Slide Light Gr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D499B5A-7DCC-4693-81DE-0BE66B97B47C}"/>
              </a:ext>
            </a:extLst>
          </p:cNvPr>
          <p:cNvSpPr>
            <a:spLocks noGrp="1"/>
          </p:cNvSpPr>
          <p:nvPr>
            <p:ph type="sldNum" sz="quarter" idx="12"/>
          </p:nvPr>
        </p:nvSpPr>
        <p:spPr/>
        <p:txBody>
          <a:bodyPr/>
          <a:lstStyle>
            <a:lvl1pPr>
              <a:defRPr b="0" i="0">
                <a:latin typeface="Buckeye Sans 2" pitchFamily="2" charset="77"/>
              </a:defRPr>
            </a:lvl1pPr>
          </a:lstStyle>
          <a:p>
            <a:fld id="{DFA4CD3D-26C8-47FF-8D13-9B32BAAB4735}" type="slidenum">
              <a:rPr lang="en-US" smtClean="0"/>
              <a:pPr/>
              <a:t>‹#›</a:t>
            </a:fld>
            <a:endParaRPr lang="en-US"/>
          </a:p>
        </p:txBody>
      </p:sp>
      <p:sp>
        <p:nvSpPr>
          <p:cNvPr id="5" name="Footer Placeholder 4">
            <a:extLst>
              <a:ext uri="{FF2B5EF4-FFF2-40B4-BE49-F238E27FC236}">
                <a16:creationId xmlns:a16="http://schemas.microsoft.com/office/drawing/2014/main" id="{7A517FDA-A121-4B28-8DDF-D450DD4715A4}"/>
              </a:ext>
            </a:extLst>
          </p:cNvPr>
          <p:cNvSpPr>
            <a:spLocks noGrp="1"/>
          </p:cNvSpPr>
          <p:nvPr>
            <p:ph type="ftr" sz="quarter" idx="11"/>
          </p:nvPr>
        </p:nvSpPr>
        <p:spPr/>
        <p:txBody>
          <a:bodyPr/>
          <a:lstStyle>
            <a:lvl1pPr>
              <a:defRPr b="0" i="0">
                <a:latin typeface="Buckeye Sans 2" pitchFamily="2" charset="77"/>
              </a:defRPr>
            </a:lvl1pPr>
          </a:lstStyle>
          <a:p>
            <a:r>
              <a:rPr lang="en-US"/>
              <a:t>Change this footer to the title of your presentation</a:t>
            </a:r>
          </a:p>
        </p:txBody>
      </p:sp>
      <p:sp>
        <p:nvSpPr>
          <p:cNvPr id="7" name="Freeform 6" descr="Red background with notch.">
            <a:extLst>
              <a:ext uri="{FF2B5EF4-FFF2-40B4-BE49-F238E27FC236}">
                <a16:creationId xmlns:a16="http://schemas.microsoft.com/office/drawing/2014/main" id="{221065E6-A38E-4F0C-8A91-83E3ADB9FE2D}"/>
              </a:ext>
            </a:extLst>
          </p:cNvPr>
          <p:cNvSpPr/>
          <p:nvPr userDrawn="1"/>
        </p:nvSpPr>
        <p:spPr>
          <a:xfrm>
            <a:off x="400280" y="374573"/>
            <a:ext cx="11391441" cy="5772839"/>
          </a:xfrm>
          <a:custGeom>
            <a:avLst/>
            <a:gdLst>
              <a:gd name="connsiteX0" fmla="*/ 0 w 11391441"/>
              <a:gd name="connsiteY0" fmla="*/ 11017 h 5772839"/>
              <a:gd name="connsiteX1" fmla="*/ 0 w 11391441"/>
              <a:gd name="connsiteY1" fmla="*/ 5772839 h 5772839"/>
              <a:gd name="connsiteX2" fmla="*/ 10796530 w 11391441"/>
              <a:gd name="connsiteY2" fmla="*/ 5772839 h 5772839"/>
              <a:gd name="connsiteX3" fmla="*/ 11391441 w 11391441"/>
              <a:gd name="connsiteY3" fmla="*/ 5177928 h 5772839"/>
              <a:gd name="connsiteX4" fmla="*/ 11391441 w 11391441"/>
              <a:gd name="connsiteY4" fmla="*/ 0 h 5772839"/>
              <a:gd name="connsiteX5" fmla="*/ 0 w 11391441"/>
              <a:gd name="connsiteY5" fmla="*/ 11017 h 577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1441" h="5772839">
                <a:moveTo>
                  <a:pt x="0" y="11017"/>
                </a:moveTo>
                <a:lnTo>
                  <a:pt x="0" y="5772839"/>
                </a:lnTo>
                <a:lnTo>
                  <a:pt x="10796530" y="5772839"/>
                </a:lnTo>
                <a:lnTo>
                  <a:pt x="11391441" y="5177928"/>
                </a:lnTo>
                <a:lnTo>
                  <a:pt x="11391441" y="0"/>
                </a:lnTo>
                <a:lnTo>
                  <a:pt x="0" y="11017"/>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sp>
        <p:nvSpPr>
          <p:cNvPr id="9" name="Text Placeholder 2">
            <a:extLst>
              <a:ext uri="{FF2B5EF4-FFF2-40B4-BE49-F238E27FC236}">
                <a16:creationId xmlns:a16="http://schemas.microsoft.com/office/drawing/2014/main" id="{AC83112E-B440-C046-B221-F7DBDB8A7639}"/>
              </a:ext>
            </a:extLst>
          </p:cNvPr>
          <p:cNvSpPr>
            <a:spLocks noGrp="1"/>
          </p:cNvSpPr>
          <p:nvPr>
            <p:ph type="body" idx="1" hasCustomPrompt="1"/>
          </p:nvPr>
        </p:nvSpPr>
        <p:spPr>
          <a:xfrm>
            <a:off x="690332" y="3457508"/>
            <a:ext cx="10515600" cy="496976"/>
          </a:xfrm>
        </p:spPr>
        <p:txBody>
          <a:bodyPr>
            <a:normAutofit/>
          </a:bodyPr>
          <a:lstStyle>
            <a:lvl1pPr marL="0" indent="0">
              <a:buNone/>
              <a:defRPr sz="2400" b="0" i="0">
                <a:solidFill>
                  <a:schemeClr val="tx1"/>
                </a:solidFill>
                <a:latin typeface="Buckeye Sans 2"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copy</a:t>
            </a:r>
          </a:p>
        </p:txBody>
      </p:sp>
      <p:sp>
        <p:nvSpPr>
          <p:cNvPr id="8" name="Title 1">
            <a:extLst>
              <a:ext uri="{FF2B5EF4-FFF2-40B4-BE49-F238E27FC236}">
                <a16:creationId xmlns:a16="http://schemas.microsoft.com/office/drawing/2014/main" id="{42AE5508-873C-8C4C-A88E-C1B4E571DDEC}"/>
              </a:ext>
            </a:extLst>
          </p:cNvPr>
          <p:cNvSpPr>
            <a:spLocks noGrp="1"/>
          </p:cNvSpPr>
          <p:nvPr>
            <p:ph type="title" hasCustomPrompt="1"/>
          </p:nvPr>
        </p:nvSpPr>
        <p:spPr>
          <a:xfrm>
            <a:off x="690332" y="2609603"/>
            <a:ext cx="10515600" cy="819397"/>
          </a:xfrm>
        </p:spPr>
        <p:txBody>
          <a:bodyPr anchor="t">
            <a:normAutofit/>
          </a:bodyPr>
          <a:lstStyle>
            <a:lvl1pPr>
              <a:defRPr sz="5500">
                <a:solidFill>
                  <a:schemeClr val="tx1"/>
                </a:solidFill>
              </a:defRPr>
            </a:lvl1pPr>
          </a:lstStyle>
          <a:p>
            <a:r>
              <a:rPr lang="en-US"/>
              <a:t>Click to edit master page title</a:t>
            </a:r>
          </a:p>
        </p:txBody>
      </p:sp>
    </p:spTree>
    <p:extLst>
      <p:ext uri="{BB962C8B-B14F-4D97-AF65-F5344CB8AC3E}">
        <p14:creationId xmlns:p14="http://schemas.microsoft.com/office/powerpoint/2010/main" val="3486470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Slide Scarle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D499B5A-7DCC-4693-81DE-0BE66B97B47C}"/>
              </a:ext>
            </a:extLst>
          </p:cNvPr>
          <p:cNvSpPr>
            <a:spLocks noGrp="1"/>
          </p:cNvSpPr>
          <p:nvPr>
            <p:ph type="sldNum" sz="quarter" idx="12"/>
          </p:nvPr>
        </p:nvSpPr>
        <p:spPr/>
        <p:txBody>
          <a:bodyPr/>
          <a:lstStyle>
            <a:lvl1pPr>
              <a:defRPr b="0" i="0">
                <a:latin typeface="Buckeye Sans 2" pitchFamily="2" charset="77"/>
              </a:defRPr>
            </a:lvl1pPr>
          </a:lstStyle>
          <a:p>
            <a:fld id="{DFA4CD3D-26C8-47FF-8D13-9B32BAAB4735}" type="slidenum">
              <a:rPr lang="en-US" smtClean="0"/>
              <a:pPr/>
              <a:t>‹#›</a:t>
            </a:fld>
            <a:endParaRPr lang="en-US"/>
          </a:p>
        </p:txBody>
      </p:sp>
      <p:sp>
        <p:nvSpPr>
          <p:cNvPr id="5" name="Footer Placeholder 4">
            <a:extLst>
              <a:ext uri="{FF2B5EF4-FFF2-40B4-BE49-F238E27FC236}">
                <a16:creationId xmlns:a16="http://schemas.microsoft.com/office/drawing/2014/main" id="{7A517FDA-A121-4B28-8DDF-D450DD4715A4}"/>
              </a:ext>
            </a:extLst>
          </p:cNvPr>
          <p:cNvSpPr>
            <a:spLocks noGrp="1"/>
          </p:cNvSpPr>
          <p:nvPr>
            <p:ph type="ftr" sz="quarter" idx="11"/>
          </p:nvPr>
        </p:nvSpPr>
        <p:spPr/>
        <p:txBody>
          <a:bodyPr/>
          <a:lstStyle>
            <a:lvl1pPr>
              <a:defRPr b="0" i="0">
                <a:latin typeface="Buckeye Sans 2" pitchFamily="2" charset="77"/>
              </a:defRPr>
            </a:lvl1pPr>
          </a:lstStyle>
          <a:p>
            <a:r>
              <a:rPr lang="en-US"/>
              <a:t>Change this footer to the title of your presentation</a:t>
            </a:r>
          </a:p>
        </p:txBody>
      </p:sp>
      <p:sp>
        <p:nvSpPr>
          <p:cNvPr id="7" name="Freeform 6" descr="Red background with notch.">
            <a:extLst>
              <a:ext uri="{FF2B5EF4-FFF2-40B4-BE49-F238E27FC236}">
                <a16:creationId xmlns:a16="http://schemas.microsoft.com/office/drawing/2014/main" id="{221065E6-A38E-4F0C-8A91-83E3ADB9FE2D}"/>
              </a:ext>
            </a:extLst>
          </p:cNvPr>
          <p:cNvSpPr/>
          <p:nvPr userDrawn="1"/>
        </p:nvSpPr>
        <p:spPr>
          <a:xfrm>
            <a:off x="400280" y="374573"/>
            <a:ext cx="11391441" cy="5772839"/>
          </a:xfrm>
          <a:custGeom>
            <a:avLst/>
            <a:gdLst>
              <a:gd name="connsiteX0" fmla="*/ 0 w 11391441"/>
              <a:gd name="connsiteY0" fmla="*/ 11017 h 5772839"/>
              <a:gd name="connsiteX1" fmla="*/ 0 w 11391441"/>
              <a:gd name="connsiteY1" fmla="*/ 5772839 h 5772839"/>
              <a:gd name="connsiteX2" fmla="*/ 10796530 w 11391441"/>
              <a:gd name="connsiteY2" fmla="*/ 5772839 h 5772839"/>
              <a:gd name="connsiteX3" fmla="*/ 11391441 w 11391441"/>
              <a:gd name="connsiteY3" fmla="*/ 5177928 h 5772839"/>
              <a:gd name="connsiteX4" fmla="*/ 11391441 w 11391441"/>
              <a:gd name="connsiteY4" fmla="*/ 0 h 5772839"/>
              <a:gd name="connsiteX5" fmla="*/ 0 w 11391441"/>
              <a:gd name="connsiteY5" fmla="*/ 11017 h 577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1441" h="5772839">
                <a:moveTo>
                  <a:pt x="0" y="11017"/>
                </a:moveTo>
                <a:lnTo>
                  <a:pt x="0" y="5772839"/>
                </a:lnTo>
                <a:lnTo>
                  <a:pt x="10796530" y="5772839"/>
                </a:lnTo>
                <a:lnTo>
                  <a:pt x="11391441" y="5177928"/>
                </a:lnTo>
                <a:lnTo>
                  <a:pt x="11391441" y="0"/>
                </a:lnTo>
                <a:lnTo>
                  <a:pt x="0" y="1101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sp>
        <p:nvSpPr>
          <p:cNvPr id="9" name="Text Placeholder 2">
            <a:extLst>
              <a:ext uri="{FF2B5EF4-FFF2-40B4-BE49-F238E27FC236}">
                <a16:creationId xmlns:a16="http://schemas.microsoft.com/office/drawing/2014/main" id="{AC83112E-B440-C046-B221-F7DBDB8A7639}"/>
              </a:ext>
            </a:extLst>
          </p:cNvPr>
          <p:cNvSpPr>
            <a:spLocks noGrp="1"/>
          </p:cNvSpPr>
          <p:nvPr>
            <p:ph type="body" idx="1" hasCustomPrompt="1"/>
          </p:nvPr>
        </p:nvSpPr>
        <p:spPr>
          <a:xfrm>
            <a:off x="690332" y="3457508"/>
            <a:ext cx="10515600" cy="496976"/>
          </a:xfrm>
        </p:spPr>
        <p:txBody>
          <a:bodyPr>
            <a:normAutofit/>
          </a:bodyPr>
          <a:lstStyle>
            <a:lvl1pPr marL="0" indent="0">
              <a:buNone/>
              <a:defRPr sz="2400" b="0" i="0">
                <a:solidFill>
                  <a:schemeClr val="bg1"/>
                </a:solidFill>
                <a:latin typeface="Buckeye Sans 2"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copy</a:t>
            </a:r>
          </a:p>
        </p:txBody>
      </p:sp>
      <p:sp>
        <p:nvSpPr>
          <p:cNvPr id="8" name="Title 1">
            <a:extLst>
              <a:ext uri="{FF2B5EF4-FFF2-40B4-BE49-F238E27FC236}">
                <a16:creationId xmlns:a16="http://schemas.microsoft.com/office/drawing/2014/main" id="{42AE5508-873C-8C4C-A88E-C1B4E571DDEC}"/>
              </a:ext>
            </a:extLst>
          </p:cNvPr>
          <p:cNvSpPr>
            <a:spLocks noGrp="1"/>
          </p:cNvSpPr>
          <p:nvPr>
            <p:ph type="title" hasCustomPrompt="1"/>
          </p:nvPr>
        </p:nvSpPr>
        <p:spPr>
          <a:xfrm>
            <a:off x="690332" y="2609603"/>
            <a:ext cx="10515600" cy="819397"/>
          </a:xfrm>
        </p:spPr>
        <p:txBody>
          <a:bodyPr anchor="t">
            <a:normAutofit/>
          </a:bodyPr>
          <a:lstStyle>
            <a:lvl1pPr>
              <a:defRPr sz="5500">
                <a:solidFill>
                  <a:schemeClr val="bg1"/>
                </a:solidFill>
              </a:defRPr>
            </a:lvl1pPr>
          </a:lstStyle>
          <a:p>
            <a:r>
              <a:rPr lang="en-US"/>
              <a:t>Click to edit master page title</a:t>
            </a:r>
          </a:p>
        </p:txBody>
      </p:sp>
    </p:spTree>
    <p:extLst>
      <p:ext uri="{BB962C8B-B14F-4D97-AF65-F5344CB8AC3E}">
        <p14:creationId xmlns:p14="http://schemas.microsoft.com/office/powerpoint/2010/main" val="1672367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erior 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D499B5A-7DCC-4693-81DE-0BE66B97B47C}"/>
              </a:ext>
            </a:extLst>
          </p:cNvPr>
          <p:cNvSpPr>
            <a:spLocks noGrp="1"/>
          </p:cNvSpPr>
          <p:nvPr>
            <p:ph type="sldNum" sz="quarter" idx="12"/>
          </p:nvPr>
        </p:nvSpPr>
        <p:spPr/>
        <p:txBody>
          <a:bodyPr/>
          <a:lstStyle>
            <a:lvl1pPr>
              <a:defRPr b="0" i="0">
                <a:latin typeface="Buckeye Sans 2" pitchFamily="2" charset="77"/>
              </a:defRPr>
            </a:lvl1pPr>
          </a:lstStyle>
          <a:p>
            <a:fld id="{DFA4CD3D-26C8-47FF-8D13-9B32BAAB4735}" type="slidenum">
              <a:rPr lang="en-US" smtClean="0"/>
              <a:pPr/>
              <a:t>‹#›</a:t>
            </a:fld>
            <a:endParaRPr lang="en-US"/>
          </a:p>
        </p:txBody>
      </p:sp>
      <p:sp>
        <p:nvSpPr>
          <p:cNvPr id="5" name="Footer Placeholder 4">
            <a:extLst>
              <a:ext uri="{FF2B5EF4-FFF2-40B4-BE49-F238E27FC236}">
                <a16:creationId xmlns:a16="http://schemas.microsoft.com/office/drawing/2014/main" id="{7A517FDA-A121-4B28-8DDF-D450DD4715A4}"/>
              </a:ext>
            </a:extLst>
          </p:cNvPr>
          <p:cNvSpPr>
            <a:spLocks noGrp="1"/>
          </p:cNvSpPr>
          <p:nvPr>
            <p:ph type="ftr" sz="quarter" idx="11"/>
          </p:nvPr>
        </p:nvSpPr>
        <p:spPr/>
        <p:txBody>
          <a:bodyPr/>
          <a:lstStyle>
            <a:lvl1pPr>
              <a:defRPr b="0" i="0">
                <a:latin typeface="Buckeye Sans 2" pitchFamily="2" charset="77"/>
              </a:defRPr>
            </a:lvl1pPr>
          </a:lstStyle>
          <a:p>
            <a:r>
              <a:rPr lang="en-US"/>
              <a:t>Change this footer to the title of your presentation</a:t>
            </a:r>
          </a:p>
        </p:txBody>
      </p:sp>
      <p:sp>
        <p:nvSpPr>
          <p:cNvPr id="8" name="Text Placeholder 2">
            <a:extLst>
              <a:ext uri="{FF2B5EF4-FFF2-40B4-BE49-F238E27FC236}">
                <a16:creationId xmlns:a16="http://schemas.microsoft.com/office/drawing/2014/main" id="{19BB5AB9-FC6F-7F4D-885C-DFDA822904D4}"/>
              </a:ext>
            </a:extLst>
          </p:cNvPr>
          <p:cNvSpPr>
            <a:spLocks noGrp="1"/>
          </p:cNvSpPr>
          <p:nvPr>
            <p:ph type="body" idx="1" hasCustomPrompt="1"/>
          </p:nvPr>
        </p:nvSpPr>
        <p:spPr>
          <a:xfrm>
            <a:off x="396873" y="3468394"/>
            <a:ext cx="11398252" cy="496976"/>
          </a:xfrm>
        </p:spPr>
        <p:txBody>
          <a:bodyPr>
            <a:normAutofit/>
          </a:bodyPr>
          <a:lstStyle>
            <a:lvl1pPr marL="0" indent="0">
              <a:buNone/>
              <a:defRPr sz="2400" b="0" i="0">
                <a:solidFill>
                  <a:schemeClr val="tx1"/>
                </a:solidFill>
                <a:latin typeface="Buckeye Sans 2"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copy</a:t>
            </a:r>
          </a:p>
        </p:txBody>
      </p:sp>
      <p:sp>
        <p:nvSpPr>
          <p:cNvPr id="7" name="Title 1">
            <a:extLst>
              <a:ext uri="{FF2B5EF4-FFF2-40B4-BE49-F238E27FC236}">
                <a16:creationId xmlns:a16="http://schemas.microsoft.com/office/drawing/2014/main" id="{8D4E7D8D-3CE6-BC4E-BA91-C825C3B79A33}"/>
              </a:ext>
            </a:extLst>
          </p:cNvPr>
          <p:cNvSpPr>
            <a:spLocks noGrp="1"/>
          </p:cNvSpPr>
          <p:nvPr>
            <p:ph type="title" hasCustomPrompt="1"/>
          </p:nvPr>
        </p:nvSpPr>
        <p:spPr>
          <a:xfrm>
            <a:off x="396873" y="2620489"/>
            <a:ext cx="11398253" cy="819397"/>
          </a:xfrm>
        </p:spPr>
        <p:txBody>
          <a:bodyPr anchor="t">
            <a:normAutofit/>
          </a:bodyPr>
          <a:lstStyle>
            <a:lvl1pPr>
              <a:defRPr sz="5500"/>
            </a:lvl1pPr>
          </a:lstStyle>
          <a:p>
            <a:r>
              <a:rPr lang="en-US"/>
              <a:t>Click to edit master page title</a:t>
            </a:r>
          </a:p>
        </p:txBody>
      </p:sp>
    </p:spTree>
    <p:extLst>
      <p:ext uri="{BB962C8B-B14F-4D97-AF65-F5344CB8AC3E}">
        <p14:creationId xmlns:p14="http://schemas.microsoft.com/office/powerpoint/2010/main" val="3180043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Text 1 Colum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lvl1pPr>
              <a:defRPr b="0" i="0">
                <a:latin typeface="Buckeye Sans 2" pitchFamily="2" charset="77"/>
              </a:defRPr>
            </a:lvl1pPr>
          </a:lstStyle>
          <a:p>
            <a:r>
              <a:rPr lang="en-US"/>
              <a:t>Change this footer to the title of your presentation</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lvl1pPr>
              <a:defRPr b="0" i="0">
                <a:latin typeface="Buckeye Sans 2" pitchFamily="2" charset="77"/>
              </a:defRPr>
            </a:lvl1pPr>
          </a:lstStyle>
          <a:p>
            <a:fld id="{DFA4CD3D-26C8-47FF-8D13-9B32BAAB4735}" type="slidenum">
              <a:rPr lang="en-US" smtClean="0"/>
              <a:pPr/>
              <a:t>‹#›</a:t>
            </a:fld>
            <a:endParaRPr lang="en-US"/>
          </a:p>
        </p:txBody>
      </p:sp>
      <p:sp>
        <p:nvSpPr>
          <p:cNvPr id="3" name="Content Placeholder 2">
            <a:extLst>
              <a:ext uri="{FF2B5EF4-FFF2-40B4-BE49-F238E27FC236}">
                <a16:creationId xmlns:a16="http://schemas.microsoft.com/office/drawing/2014/main" id="{65092BB6-0EC3-47A0-964A-91B4EAB22C4B}"/>
              </a:ext>
            </a:extLst>
          </p:cNvPr>
          <p:cNvSpPr>
            <a:spLocks noGrp="1"/>
          </p:cNvSpPr>
          <p:nvPr>
            <p:ph idx="1" hasCustomPrompt="1"/>
          </p:nvPr>
        </p:nvSpPr>
        <p:spPr>
          <a:xfrm>
            <a:off x="396873" y="2074421"/>
            <a:ext cx="11398254" cy="4015454"/>
          </a:xfrm>
        </p:spPr>
        <p:txBody>
          <a:bodyPr/>
          <a:lstStyle>
            <a:lvl1pPr marL="0" indent="0">
              <a:buClr>
                <a:srgbClr val="C00000"/>
              </a:buClr>
              <a:buSzPct val="110000"/>
              <a:buNone/>
              <a:defRPr b="0" i="0">
                <a:latin typeface="Buckeye Sans 2" pitchFamily="2" charset="77"/>
              </a:defRPr>
            </a:lvl1pPr>
            <a:lvl2pPr marL="685800" indent="-228600">
              <a:buClr>
                <a:srgbClr val="C00000"/>
              </a:buClr>
              <a:buSzPct val="110000"/>
              <a:buFont typeface="Arial" panose="020B0604020202020204" pitchFamily="34" charset="0"/>
              <a:buChar char="•"/>
              <a:defRPr b="0" i="0">
                <a:latin typeface="Buckeye Sans 2" pitchFamily="2" charset="77"/>
              </a:defRPr>
            </a:lvl2pPr>
            <a:lvl3pPr marL="1143000" indent="-228600">
              <a:buClr>
                <a:srgbClr val="C00000"/>
              </a:buClr>
              <a:buSzPct val="90000"/>
              <a:buFont typeface="Courier New" panose="02070309020205020404" pitchFamily="49" charset="0"/>
              <a:buChar char="o"/>
              <a:defRPr b="0" i="0">
                <a:latin typeface="Buckeye Sans 2" pitchFamily="2" charset="77"/>
              </a:defRPr>
            </a:lvl3pPr>
            <a:lvl4pPr>
              <a:defRPr b="0" i="0">
                <a:latin typeface="Buckeye Sans 2" pitchFamily="2" charset="77"/>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10" name="Title 1">
            <a:extLst>
              <a:ext uri="{FF2B5EF4-FFF2-40B4-BE49-F238E27FC236}">
                <a16:creationId xmlns:a16="http://schemas.microsoft.com/office/drawing/2014/main" id="{8555A3A3-AC3C-EC5C-5238-EE7CBAE0B869}"/>
              </a:ext>
            </a:extLst>
          </p:cNvPr>
          <p:cNvSpPr>
            <a:spLocks noGrp="1"/>
          </p:cNvSpPr>
          <p:nvPr>
            <p:ph type="title" hasCustomPrompt="1"/>
          </p:nvPr>
        </p:nvSpPr>
        <p:spPr>
          <a:xfrm>
            <a:off x="396873" y="898954"/>
            <a:ext cx="11398253" cy="838854"/>
          </a:xfrm>
        </p:spPr>
        <p:txBody>
          <a:bodyPr anchor="t"/>
          <a:lstStyle/>
          <a:p>
            <a:r>
              <a:rPr lang="en-US"/>
              <a:t>Click to edit master page title</a:t>
            </a:r>
          </a:p>
        </p:txBody>
      </p:sp>
      <p:sp>
        <p:nvSpPr>
          <p:cNvPr id="11" name="Text Placeholder 4">
            <a:extLst>
              <a:ext uri="{FF2B5EF4-FFF2-40B4-BE49-F238E27FC236}">
                <a16:creationId xmlns:a16="http://schemas.microsoft.com/office/drawing/2014/main" id="{AD145B43-FC71-CFED-BAD0-9399BDDCE1ED}"/>
              </a:ext>
            </a:extLst>
          </p:cNvPr>
          <p:cNvSpPr>
            <a:spLocks noGrp="1"/>
          </p:cNvSpPr>
          <p:nvPr>
            <p:ph type="body" sz="quarter" idx="29" hasCustomPrompt="1"/>
          </p:nvPr>
        </p:nvSpPr>
        <p:spPr>
          <a:xfrm>
            <a:off x="396429" y="576942"/>
            <a:ext cx="11398254" cy="224040"/>
          </a:xfrm>
        </p:spPr>
        <p:txBody>
          <a:bodyPr anchor="t">
            <a:normAutofit/>
          </a:bodyPr>
          <a:lstStyle>
            <a:lvl1pPr marL="0" indent="0" algn="l">
              <a:buNone/>
              <a:defRPr sz="1400" b="0" i="0">
                <a:latin typeface="Buckeye Sans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Tree>
    <p:extLst>
      <p:ext uri="{BB962C8B-B14F-4D97-AF65-F5344CB8AC3E}">
        <p14:creationId xmlns:p14="http://schemas.microsoft.com/office/powerpoint/2010/main" val="3341450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 Text 3 Column - 1 line">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lvl1pPr>
              <a:defRPr b="0" i="0">
                <a:latin typeface="Buckeye Sans 2" pitchFamily="2" charset="77"/>
              </a:defRPr>
            </a:lvl1pPr>
          </a:lstStyle>
          <a:p>
            <a:fld id="{DFA4CD3D-26C8-47FF-8D13-9B32BAAB4735}" type="slidenum">
              <a:rPr lang="en-US" smtClean="0"/>
              <a:pPr/>
              <a:t>‹#›</a:t>
            </a:fld>
            <a:endParaRPr lang="en-US"/>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lvl1pPr>
              <a:defRPr b="0" i="0">
                <a:latin typeface="Buckeye Sans 2" pitchFamily="2" charset="77"/>
              </a:defRPr>
            </a:lvl1pPr>
          </a:lstStyle>
          <a:p>
            <a:r>
              <a:rPr lang="en-US"/>
              <a:t>Change this footer to the title of your presentation</a:t>
            </a:r>
          </a:p>
        </p:txBody>
      </p:sp>
      <p:sp>
        <p:nvSpPr>
          <p:cNvPr id="21" name="Content Placeholder 3">
            <a:extLst>
              <a:ext uri="{FF2B5EF4-FFF2-40B4-BE49-F238E27FC236}">
                <a16:creationId xmlns:a16="http://schemas.microsoft.com/office/drawing/2014/main" id="{9C53F21D-CA93-9B93-4A6E-8255D9511D03}"/>
              </a:ext>
            </a:extLst>
          </p:cNvPr>
          <p:cNvSpPr>
            <a:spLocks noGrp="1"/>
          </p:cNvSpPr>
          <p:nvPr>
            <p:ph sz="half" idx="19" hasCustomPrompt="1"/>
          </p:nvPr>
        </p:nvSpPr>
        <p:spPr>
          <a:xfrm>
            <a:off x="8142514" y="2619862"/>
            <a:ext cx="3200400" cy="3060729"/>
          </a:xfrm>
        </p:spPr>
        <p:txBody>
          <a:bodyPr>
            <a:normAutofit/>
          </a:bodyPr>
          <a:lstStyle>
            <a:lvl1pPr marL="0" indent="0">
              <a:buClr>
                <a:srgbClr val="C00000"/>
              </a:buClr>
              <a:buSzPct val="110000"/>
              <a:buNone/>
              <a:defRPr sz="1800" b="0" i="0">
                <a:latin typeface="Buckeye Sans 2" pitchFamily="2" charset="77"/>
              </a:defRPr>
            </a:lvl1pPr>
            <a:lvl2pPr marL="466725" indent="-228600">
              <a:buClr>
                <a:srgbClr val="C00000"/>
              </a:buClr>
              <a:buSzPct val="110000"/>
              <a:buFont typeface="Arial" panose="020B0604020202020204" pitchFamily="34" charset="0"/>
              <a:buChar char="•"/>
              <a:tabLst/>
              <a:defRPr sz="1600" b="0" i="0">
                <a:latin typeface="Buckeye Sans 2" pitchFamily="2" charset="77"/>
              </a:defRPr>
            </a:lvl2pPr>
            <a:lvl3pPr marL="922338" indent="-174625">
              <a:buClr>
                <a:srgbClr val="C00000"/>
              </a:buClr>
              <a:buSzPct val="90000"/>
              <a:buFont typeface="Courier New" panose="02070309020205020404" pitchFamily="49" charset="0"/>
              <a:buChar char="o"/>
              <a:tabLst/>
              <a:defRPr sz="1400" b="0" i="0">
                <a:latin typeface="Buckeye Sans 2" pitchFamily="2" charset="77"/>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6" name="Text Placeholder 2">
            <a:extLst>
              <a:ext uri="{FF2B5EF4-FFF2-40B4-BE49-F238E27FC236}">
                <a16:creationId xmlns:a16="http://schemas.microsoft.com/office/drawing/2014/main" id="{A8E4D3FC-41C9-D578-F008-6630E7FFA4E6}"/>
              </a:ext>
            </a:extLst>
          </p:cNvPr>
          <p:cNvSpPr>
            <a:spLocks noGrp="1"/>
          </p:cNvSpPr>
          <p:nvPr>
            <p:ph type="body" idx="15" hasCustomPrompt="1"/>
          </p:nvPr>
        </p:nvSpPr>
        <p:spPr>
          <a:xfrm>
            <a:off x="8153400" y="1795950"/>
            <a:ext cx="3200400" cy="823912"/>
          </a:xfrm>
        </p:spPr>
        <p:txBody>
          <a:bodyPr anchor="b"/>
          <a:lstStyle>
            <a:lvl1pPr marL="0" indent="0">
              <a:buNone/>
              <a:defRPr sz="2400" b="1" i="0">
                <a:latin typeface="Buckeye Sans 2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20" name="Content Placeholder 3">
            <a:extLst>
              <a:ext uri="{FF2B5EF4-FFF2-40B4-BE49-F238E27FC236}">
                <a16:creationId xmlns:a16="http://schemas.microsoft.com/office/drawing/2014/main" id="{14F904E5-9900-1D9E-FED4-2AA7BBADCA7F}"/>
              </a:ext>
            </a:extLst>
          </p:cNvPr>
          <p:cNvSpPr>
            <a:spLocks noGrp="1"/>
          </p:cNvSpPr>
          <p:nvPr>
            <p:ph sz="half" idx="18" hasCustomPrompt="1"/>
          </p:nvPr>
        </p:nvSpPr>
        <p:spPr>
          <a:xfrm>
            <a:off x="4452256" y="2619862"/>
            <a:ext cx="3200400" cy="3060729"/>
          </a:xfrm>
        </p:spPr>
        <p:txBody>
          <a:bodyPr>
            <a:normAutofit/>
          </a:bodyPr>
          <a:lstStyle>
            <a:lvl1pPr marL="0" indent="0">
              <a:buClr>
                <a:srgbClr val="C00000"/>
              </a:buClr>
              <a:buSzPct val="110000"/>
              <a:buNone/>
              <a:defRPr sz="1800" b="0" i="0">
                <a:latin typeface="Buckeye Sans 2" pitchFamily="2" charset="77"/>
              </a:defRPr>
            </a:lvl1pPr>
            <a:lvl2pPr marL="466725" indent="-228600">
              <a:buClr>
                <a:srgbClr val="C00000"/>
              </a:buClr>
              <a:buSzPct val="110000"/>
              <a:buFont typeface="Arial" panose="020B0604020202020204" pitchFamily="34" charset="0"/>
              <a:buChar char="•"/>
              <a:tabLst/>
              <a:defRPr sz="1600" b="0" i="0">
                <a:latin typeface="Buckeye Sans 2" pitchFamily="2" charset="77"/>
              </a:defRPr>
            </a:lvl2pPr>
            <a:lvl3pPr marL="922338" indent="-174625">
              <a:buClr>
                <a:srgbClr val="C00000"/>
              </a:buClr>
              <a:buSzPct val="90000"/>
              <a:buFont typeface="Courier New" panose="02070309020205020404" pitchFamily="49" charset="0"/>
              <a:buChar char="o"/>
              <a:tabLst/>
              <a:defRPr sz="1400" b="0" i="0">
                <a:latin typeface="Buckeye Sans 2" pitchFamily="2" charset="77"/>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2" name="Text Placeholder 2">
            <a:extLst>
              <a:ext uri="{FF2B5EF4-FFF2-40B4-BE49-F238E27FC236}">
                <a16:creationId xmlns:a16="http://schemas.microsoft.com/office/drawing/2014/main" id="{A891D34A-06A7-6398-2C15-8309625A99B2}"/>
              </a:ext>
            </a:extLst>
          </p:cNvPr>
          <p:cNvSpPr>
            <a:spLocks noGrp="1"/>
          </p:cNvSpPr>
          <p:nvPr>
            <p:ph type="body" idx="13" hasCustomPrompt="1"/>
          </p:nvPr>
        </p:nvSpPr>
        <p:spPr>
          <a:xfrm>
            <a:off x="4474028" y="1795950"/>
            <a:ext cx="3200400" cy="823912"/>
          </a:xfrm>
        </p:spPr>
        <p:txBody>
          <a:bodyPr anchor="b"/>
          <a:lstStyle>
            <a:lvl1pPr marL="0" indent="0">
              <a:buNone/>
              <a:defRPr sz="2400" b="1" i="0">
                <a:latin typeface="Buckeye Sans 2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cxnSp>
        <p:nvCxnSpPr>
          <p:cNvPr id="14" name="Straight Connector 13">
            <a:extLst>
              <a:ext uri="{FF2B5EF4-FFF2-40B4-BE49-F238E27FC236}">
                <a16:creationId xmlns:a16="http://schemas.microsoft.com/office/drawing/2014/main" id="{6240F89D-2F52-4A06-A26B-F81A4CCA049C}"/>
              </a:ext>
            </a:extLst>
          </p:cNvPr>
          <p:cNvCxnSpPr>
            <a:cxnSpLocks/>
          </p:cNvCxnSpPr>
          <p:nvPr userDrawn="1"/>
        </p:nvCxnSpPr>
        <p:spPr>
          <a:xfrm flipV="1">
            <a:off x="4246764" y="2290570"/>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839788" y="2619862"/>
            <a:ext cx="3200400" cy="3060729"/>
          </a:xfrm>
        </p:spPr>
        <p:txBody>
          <a:bodyPr>
            <a:normAutofit/>
          </a:bodyPr>
          <a:lstStyle>
            <a:lvl1pPr marL="0" indent="0">
              <a:buClr>
                <a:srgbClr val="C00000"/>
              </a:buClr>
              <a:buSzPct val="110000"/>
              <a:buNone/>
              <a:defRPr sz="1800" b="0" i="0">
                <a:latin typeface="Buckeye Sans 2" pitchFamily="2" charset="77"/>
              </a:defRPr>
            </a:lvl1pPr>
            <a:lvl2pPr marL="466725" indent="-228600">
              <a:buClr>
                <a:srgbClr val="C00000"/>
              </a:buClr>
              <a:buSzPct val="110000"/>
              <a:buFont typeface="Arial" panose="020B0604020202020204" pitchFamily="34" charset="0"/>
              <a:buChar char="•"/>
              <a:tabLst/>
              <a:defRPr sz="1600" b="0" i="0">
                <a:latin typeface="Buckeye Sans 2" pitchFamily="2" charset="77"/>
              </a:defRPr>
            </a:lvl2pPr>
            <a:lvl3pPr marL="922338" indent="-174625">
              <a:buClr>
                <a:srgbClr val="C00000"/>
              </a:buClr>
              <a:buSzPct val="90000"/>
              <a:buFont typeface="Courier New" panose="02070309020205020404" pitchFamily="49" charset="0"/>
              <a:buChar char="o"/>
              <a:tabLst/>
              <a:defRPr sz="1400" b="0" i="0">
                <a:latin typeface="Buckeye Sans 2" pitchFamily="2" charset="77"/>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3" name="Text Placeholder 2">
            <a:extLst>
              <a:ext uri="{FF2B5EF4-FFF2-40B4-BE49-F238E27FC236}">
                <a16:creationId xmlns:a16="http://schemas.microsoft.com/office/drawing/2014/main" id="{DD110778-4DA8-45B3-97ED-ECBE5C60858E}"/>
              </a:ext>
            </a:extLst>
          </p:cNvPr>
          <p:cNvSpPr>
            <a:spLocks noGrp="1"/>
          </p:cNvSpPr>
          <p:nvPr>
            <p:ph type="body" idx="1" hasCustomPrompt="1"/>
          </p:nvPr>
        </p:nvSpPr>
        <p:spPr>
          <a:xfrm>
            <a:off x="839788" y="1795950"/>
            <a:ext cx="3200400" cy="823912"/>
          </a:xfrm>
        </p:spPr>
        <p:txBody>
          <a:bodyPr anchor="b"/>
          <a:lstStyle>
            <a:lvl1pPr marL="0" indent="0">
              <a:buNone/>
              <a:defRPr sz="2400" b="1" i="0">
                <a:latin typeface="Buckeye Sans 2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2" name="Title 1">
            <a:extLst>
              <a:ext uri="{FF2B5EF4-FFF2-40B4-BE49-F238E27FC236}">
                <a16:creationId xmlns:a16="http://schemas.microsoft.com/office/drawing/2014/main" id="{B338790D-1034-D042-D3C2-3BF8915C995A}"/>
              </a:ext>
            </a:extLst>
          </p:cNvPr>
          <p:cNvSpPr>
            <a:spLocks noGrp="1"/>
          </p:cNvSpPr>
          <p:nvPr>
            <p:ph type="title" hasCustomPrompt="1"/>
          </p:nvPr>
        </p:nvSpPr>
        <p:spPr>
          <a:xfrm>
            <a:off x="396873" y="898954"/>
            <a:ext cx="11398253" cy="838854"/>
          </a:xfrm>
        </p:spPr>
        <p:txBody>
          <a:bodyPr anchor="t"/>
          <a:lstStyle/>
          <a:p>
            <a:r>
              <a:rPr lang="en-US"/>
              <a:t>Click to edit master page title</a:t>
            </a:r>
          </a:p>
        </p:txBody>
      </p:sp>
      <p:sp>
        <p:nvSpPr>
          <p:cNvPr id="13" name="Text Placeholder 4">
            <a:extLst>
              <a:ext uri="{FF2B5EF4-FFF2-40B4-BE49-F238E27FC236}">
                <a16:creationId xmlns:a16="http://schemas.microsoft.com/office/drawing/2014/main" id="{89F7AB1A-7858-0364-53A6-E5039FF0E0CD}"/>
              </a:ext>
            </a:extLst>
          </p:cNvPr>
          <p:cNvSpPr>
            <a:spLocks noGrp="1"/>
          </p:cNvSpPr>
          <p:nvPr>
            <p:ph type="body" sz="quarter" idx="29" hasCustomPrompt="1"/>
          </p:nvPr>
        </p:nvSpPr>
        <p:spPr>
          <a:xfrm>
            <a:off x="396429" y="576942"/>
            <a:ext cx="11398254" cy="224040"/>
          </a:xfrm>
        </p:spPr>
        <p:txBody>
          <a:bodyPr anchor="t">
            <a:normAutofit/>
          </a:bodyPr>
          <a:lstStyle>
            <a:lvl1pPr marL="0" indent="0" algn="l">
              <a:buNone/>
              <a:defRPr sz="1400" b="0" i="0">
                <a:latin typeface="Buckeye Sans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Tree>
    <p:extLst>
      <p:ext uri="{BB962C8B-B14F-4D97-AF65-F5344CB8AC3E}">
        <p14:creationId xmlns:p14="http://schemas.microsoft.com/office/powerpoint/2010/main" val="3034315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888F603-DAEE-420E-95E6-F502567586B3}"/>
              </a:ext>
            </a:extLst>
          </p:cNvPr>
          <p:cNvSpPr>
            <a:spLocks noGrp="1"/>
          </p:cNvSpPr>
          <p:nvPr>
            <p:ph type="sldNum" sz="quarter" idx="4"/>
          </p:nvPr>
        </p:nvSpPr>
        <p:spPr>
          <a:xfrm>
            <a:off x="11297749" y="6304801"/>
            <a:ext cx="497378" cy="365125"/>
          </a:xfrm>
          <a:prstGeom prst="rect">
            <a:avLst/>
          </a:prstGeom>
        </p:spPr>
        <p:txBody>
          <a:bodyPr vert="horz" lIns="91440" tIns="45720" rIns="91440" bIns="45720" rtlCol="0" anchor="ctr"/>
          <a:lstStyle>
            <a:lvl1pPr algn="r">
              <a:defRPr sz="1000" b="0" i="0">
                <a:solidFill>
                  <a:schemeClr val="tx1"/>
                </a:solidFill>
                <a:latin typeface="Buckeye Sans 2" pitchFamily="2" charset="77"/>
              </a:defRPr>
            </a:lvl1pPr>
          </a:lstStyle>
          <a:p>
            <a:fld id="{DFA4CD3D-26C8-47FF-8D13-9B32BAAB4735}" type="slidenum">
              <a:rPr lang="en-US" smtClean="0"/>
              <a:pPr/>
              <a:t>‹#›</a:t>
            </a:fld>
            <a:endParaRPr lang="en-US"/>
          </a:p>
        </p:txBody>
      </p:sp>
      <p:sp>
        <p:nvSpPr>
          <p:cNvPr id="5" name="Footer Placeholder 4">
            <a:extLst>
              <a:ext uri="{FF2B5EF4-FFF2-40B4-BE49-F238E27FC236}">
                <a16:creationId xmlns:a16="http://schemas.microsoft.com/office/drawing/2014/main" id="{A5A501DD-FBD8-4A19-BD71-AB3CFFDE4DF5}"/>
              </a:ext>
            </a:extLst>
          </p:cNvPr>
          <p:cNvSpPr>
            <a:spLocks noGrp="1"/>
          </p:cNvSpPr>
          <p:nvPr>
            <p:ph type="ftr" sz="quarter" idx="3"/>
          </p:nvPr>
        </p:nvSpPr>
        <p:spPr>
          <a:xfrm>
            <a:off x="7055038" y="6296411"/>
            <a:ext cx="4114800" cy="365125"/>
          </a:xfrm>
          <a:prstGeom prst="rect">
            <a:avLst/>
          </a:prstGeom>
        </p:spPr>
        <p:txBody>
          <a:bodyPr vert="horz" lIns="91440" tIns="45720" rIns="91440" bIns="45720" rtlCol="0" anchor="ctr"/>
          <a:lstStyle>
            <a:lvl1pPr algn="r">
              <a:defRPr sz="1000" b="0" i="0">
                <a:solidFill>
                  <a:schemeClr val="tx1"/>
                </a:solidFill>
                <a:latin typeface="Buckeye Sans 2" pitchFamily="2" charset="77"/>
              </a:defRPr>
            </a:lvl1pPr>
          </a:lstStyle>
          <a:p>
            <a:r>
              <a:rPr lang="en-US"/>
              <a:t>Change this footer to the title of your presentation</a:t>
            </a:r>
          </a:p>
        </p:txBody>
      </p:sp>
      <p:pic>
        <p:nvPicPr>
          <p:cNvPr id="8" name="Picture 7" descr="Logo: The Ohio State University Human Resources">
            <a:extLst>
              <a:ext uri="{FF2B5EF4-FFF2-40B4-BE49-F238E27FC236}">
                <a16:creationId xmlns:a16="http://schemas.microsoft.com/office/drawing/2014/main" id="{F7AB453B-CF2B-1B17-B0C7-3863D5F8342F}"/>
              </a:ext>
            </a:extLst>
          </p:cNvPr>
          <p:cNvPicPr>
            <a:picLocks noChangeAspect="1"/>
          </p:cNvPicPr>
          <p:nvPr userDrawn="1"/>
        </p:nvPicPr>
        <p:blipFill>
          <a:blip r:embed="rId25"/>
          <a:stretch>
            <a:fillRect/>
          </a:stretch>
        </p:blipFill>
        <p:spPr>
          <a:xfrm>
            <a:off x="561061" y="6331563"/>
            <a:ext cx="2382828" cy="341655"/>
          </a:xfrm>
          <a:prstGeom prst="rect">
            <a:avLst/>
          </a:prstGeom>
        </p:spPr>
      </p:pic>
      <p:sp>
        <p:nvSpPr>
          <p:cNvPr id="3" name="Text Placeholder 2">
            <a:extLst>
              <a:ext uri="{FF2B5EF4-FFF2-40B4-BE49-F238E27FC236}">
                <a16:creationId xmlns:a16="http://schemas.microsoft.com/office/drawing/2014/main" id="{BB1855A3-A75E-4A34-A5A1-1B324FA10EF0}"/>
              </a:ext>
            </a:extLst>
          </p:cNvPr>
          <p:cNvSpPr>
            <a:spLocks noGrp="1"/>
          </p:cNvSpPr>
          <p:nvPr>
            <p:ph type="body" idx="1"/>
          </p:nvPr>
        </p:nvSpPr>
        <p:spPr>
          <a:xfrm>
            <a:off x="396873" y="1825625"/>
            <a:ext cx="11387368" cy="4351338"/>
          </a:xfrm>
          <a:prstGeom prst="rect">
            <a:avLst/>
          </a:prstGeom>
        </p:spPr>
        <p:txBody>
          <a:bodyPr vert="horz" lIns="91440" tIns="45720" rIns="91440" bIns="45720" rtlCol="0">
            <a:normAutofit/>
          </a:bodyPr>
          <a:lstStyle/>
          <a:p>
            <a:pPr lvl="0"/>
            <a:r>
              <a:rPr lang="en-US"/>
              <a:t>Click to edit master first level copy</a:t>
            </a:r>
          </a:p>
          <a:p>
            <a:pPr lvl="1"/>
            <a:r>
              <a:rPr lang="en-US"/>
              <a:t>Second level</a:t>
            </a:r>
          </a:p>
          <a:p>
            <a:pPr lvl="2"/>
            <a:r>
              <a:rPr lang="en-US"/>
              <a:t>Third level</a:t>
            </a:r>
          </a:p>
          <a:p>
            <a:pPr lvl="3"/>
            <a:r>
              <a:rPr lang="en-US"/>
              <a:t>Fourth level</a:t>
            </a:r>
          </a:p>
        </p:txBody>
      </p:sp>
      <p:sp>
        <p:nvSpPr>
          <p:cNvPr id="2" name="Title Placeholder 1">
            <a:extLst>
              <a:ext uri="{FF2B5EF4-FFF2-40B4-BE49-F238E27FC236}">
                <a16:creationId xmlns:a16="http://schemas.microsoft.com/office/drawing/2014/main" id="{1FBEA513-5076-4D62-8F85-69A918D7EFA4}"/>
              </a:ext>
            </a:extLst>
          </p:cNvPr>
          <p:cNvSpPr>
            <a:spLocks noGrp="1"/>
          </p:cNvSpPr>
          <p:nvPr>
            <p:ph type="title"/>
          </p:nvPr>
        </p:nvSpPr>
        <p:spPr>
          <a:xfrm>
            <a:off x="407759" y="365125"/>
            <a:ext cx="11387368" cy="1325563"/>
          </a:xfrm>
          <a:prstGeom prst="rect">
            <a:avLst/>
          </a:prstGeom>
        </p:spPr>
        <p:txBody>
          <a:bodyPr vert="horz" lIns="91440" tIns="45720" rIns="91440" bIns="45720" rtlCol="0" anchor="t">
            <a:normAutofit/>
          </a:bodyPr>
          <a:lstStyle/>
          <a:p>
            <a:r>
              <a:rPr lang="en-US"/>
              <a:t>Click to edit master page title</a:t>
            </a:r>
          </a:p>
        </p:txBody>
      </p:sp>
    </p:spTree>
    <p:extLst>
      <p:ext uri="{BB962C8B-B14F-4D97-AF65-F5344CB8AC3E}">
        <p14:creationId xmlns:p14="http://schemas.microsoft.com/office/powerpoint/2010/main" val="3392148579"/>
      </p:ext>
    </p:extLst>
  </p:cSld>
  <p:clrMap bg1="lt1" tx1="dk1" bg2="lt2" tx2="dk2" accent1="accent1" accent2="accent2" accent3="accent3" accent4="accent4" accent5="accent5" accent6="accent6" hlink="hlink" folHlink="folHlink"/>
  <p:sldLayoutIdLst>
    <p:sldLayoutId id="2147483649" r:id="rId1"/>
    <p:sldLayoutId id="2147483700" r:id="rId2"/>
    <p:sldLayoutId id="2147483697" r:id="rId3"/>
    <p:sldLayoutId id="2147483658" r:id="rId4"/>
    <p:sldLayoutId id="2147483702" r:id="rId5"/>
    <p:sldLayoutId id="2147483703" r:id="rId6"/>
    <p:sldLayoutId id="2147483661" r:id="rId7"/>
    <p:sldLayoutId id="2147483650" r:id="rId8"/>
    <p:sldLayoutId id="2147483704" r:id="rId9"/>
    <p:sldLayoutId id="2147483676" r:id="rId10"/>
    <p:sldLayoutId id="2147483679" r:id="rId11"/>
    <p:sldLayoutId id="2147483701" r:id="rId12"/>
    <p:sldLayoutId id="2147483678" r:id="rId13"/>
    <p:sldLayoutId id="2147483682" r:id="rId14"/>
    <p:sldLayoutId id="2147483698" r:id="rId15"/>
    <p:sldLayoutId id="2147483695" r:id="rId16"/>
    <p:sldLayoutId id="2147483694" r:id="rId17"/>
    <p:sldLayoutId id="2147483662" r:id="rId18"/>
    <p:sldLayoutId id="2147483663" r:id="rId19"/>
    <p:sldLayoutId id="2147483665" r:id="rId20"/>
    <p:sldLayoutId id="2147483696" r:id="rId21"/>
    <p:sldLayoutId id="2147483699" r:id="rId22"/>
    <p:sldLayoutId id="2147483655" r:id="rId23"/>
  </p:sldLayoutIdLst>
  <p:hf hdr="0" dt="0"/>
  <p:txStyles>
    <p:titleStyle>
      <a:lvl1pPr algn="l" defTabSz="914400" rtl="0" eaLnBrk="1" latinLnBrk="0" hangingPunct="1">
        <a:lnSpc>
          <a:spcPct val="90000"/>
        </a:lnSpc>
        <a:spcBef>
          <a:spcPct val="0"/>
        </a:spcBef>
        <a:buNone/>
        <a:defRPr sz="4400" b="1" i="0" kern="1200">
          <a:solidFill>
            <a:schemeClr val="accent1"/>
          </a:solidFill>
          <a:latin typeface="Buckeye Serif 2 Black" pitchFamily="2" charset="77"/>
          <a:ea typeface="Buckeye Serif 2 Black" pitchFamily="2" charset="77"/>
          <a:cs typeface="+mj-cs"/>
        </a:defRPr>
      </a:lvl1pPr>
    </p:titleStyle>
    <p:body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400" b="0" i="0" kern="1200">
          <a:solidFill>
            <a:srgbClr val="212325"/>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chemeClr val="accent1"/>
        </a:buClr>
        <a:buSzPct val="110000"/>
        <a:buFont typeface="Arial" panose="020B0604020202020204" pitchFamily="34" charset="0"/>
        <a:buChar char="•"/>
        <a:defRPr sz="2200" b="0" i="0" kern="1200">
          <a:solidFill>
            <a:srgbClr val="212325"/>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chemeClr val="accent1"/>
        </a:buClr>
        <a:buSzPct val="90000"/>
        <a:buFont typeface="Courier New" panose="02070309020205020404" pitchFamily="49" charset="0"/>
        <a:buChar char="o"/>
        <a:defRPr sz="2000" b="0" i="0" kern="1200">
          <a:solidFill>
            <a:srgbClr val="212325"/>
          </a:solidFill>
          <a:latin typeface="Buckeye Sans 2" pitchFamily="2" charset="77"/>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rgbClr val="212325"/>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www.osu.edu/shared-values"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hyperlink" Target="https://performance.oaa.osu.edu/"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hyperlink" Target="https://ascintranet.osu.edu/staff/new-staff-performance-management-tool"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hyperlink" Target="https://hr.osu.edu/directory/" TargetMode="External"/><Relationship Id="rId4" Type="http://schemas.openxmlformats.org/officeDocument/2006/relationships/hyperlink" Target="https://hr.osu.edu/services/development-resources/linkedin-learni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0E6142-4D90-FBA8-A21C-85E4142F8B19}"/>
              </a:ext>
            </a:extLst>
          </p:cNvPr>
          <p:cNvSpPr>
            <a:spLocks noGrp="1"/>
          </p:cNvSpPr>
          <p:nvPr>
            <p:ph type="body" idx="1"/>
          </p:nvPr>
        </p:nvSpPr>
        <p:spPr/>
        <p:txBody>
          <a:bodyPr/>
          <a:lstStyle/>
          <a:p>
            <a:r>
              <a:rPr lang="en-US"/>
              <a:t>April 5, 2024</a:t>
            </a:r>
          </a:p>
        </p:txBody>
      </p:sp>
      <p:sp>
        <p:nvSpPr>
          <p:cNvPr id="2" name="Title 1">
            <a:extLst>
              <a:ext uri="{FF2B5EF4-FFF2-40B4-BE49-F238E27FC236}">
                <a16:creationId xmlns:a16="http://schemas.microsoft.com/office/drawing/2014/main" id="{FFAFE1D3-74A6-F5E6-7242-BF73A7BFC0C0}"/>
              </a:ext>
            </a:extLst>
          </p:cNvPr>
          <p:cNvSpPr>
            <a:spLocks noGrp="1"/>
          </p:cNvSpPr>
          <p:nvPr>
            <p:ph type="ctrTitle"/>
          </p:nvPr>
        </p:nvSpPr>
        <p:spPr/>
        <p:txBody>
          <a:bodyPr>
            <a:normAutofit fontScale="90000"/>
          </a:bodyPr>
          <a:lstStyle/>
          <a:p>
            <a:r>
              <a:rPr lang="en-US"/>
              <a:t>Manager Performance Management</a:t>
            </a:r>
          </a:p>
        </p:txBody>
      </p:sp>
    </p:spTree>
    <p:extLst>
      <p:ext uri="{BB962C8B-B14F-4D97-AF65-F5344CB8AC3E}">
        <p14:creationId xmlns:p14="http://schemas.microsoft.com/office/powerpoint/2010/main" val="3209840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B66AD467-4984-2D63-F316-994118A381C7}"/>
              </a:ext>
            </a:extLst>
          </p:cNvPr>
          <p:cNvSpPr>
            <a:spLocks noGrp="1"/>
          </p:cNvSpPr>
          <p:nvPr>
            <p:ph type="sldNum" sz="quarter" idx="12"/>
          </p:nvPr>
        </p:nvSpPr>
        <p:spPr/>
        <p:txBody>
          <a:bodyPr/>
          <a:lstStyle/>
          <a:p>
            <a:fld id="{DFA4CD3D-26C8-47FF-8D13-9B32BAAB4735}" type="slidenum">
              <a:rPr lang="en-US" smtClean="0"/>
              <a:pPr/>
              <a:t>10</a:t>
            </a:fld>
            <a:endParaRPr lang="en-US"/>
          </a:p>
        </p:txBody>
      </p:sp>
      <p:pic>
        <p:nvPicPr>
          <p:cNvPr id="14" name="Picture Placeholder 13" descr="Students sitting on a low wall in front of the Ohio Union">
            <a:extLst>
              <a:ext uri="{FF2B5EF4-FFF2-40B4-BE49-F238E27FC236}">
                <a16:creationId xmlns:a16="http://schemas.microsoft.com/office/drawing/2014/main" id="{67835568-3112-2BA0-2BF3-CB0001E0F115}"/>
              </a:ext>
            </a:extLst>
          </p:cNvPr>
          <p:cNvPicPr>
            <a:picLocks noGrp="1" noChangeAspect="1"/>
          </p:cNvPicPr>
          <p:nvPr>
            <p:ph type="pic" sz="quarter" idx="17"/>
          </p:nvPr>
        </p:nvPicPr>
        <p:blipFill rotWithShape="1">
          <a:blip r:embed="rId3">
            <a:extLst>
              <a:ext uri="{28A0092B-C50C-407E-A947-70E740481C1C}">
                <a14:useLocalDpi xmlns:a14="http://schemas.microsoft.com/office/drawing/2010/main" val="0"/>
              </a:ext>
            </a:extLst>
          </a:blip>
          <a:srcRect t="30694" b="3816"/>
          <a:stretch/>
        </p:blipFill>
        <p:spPr>
          <a:xfrm>
            <a:off x="4968240" y="3170718"/>
            <a:ext cx="6785521" cy="2961495"/>
          </a:xfrm>
        </p:spPr>
      </p:pic>
      <p:sp>
        <p:nvSpPr>
          <p:cNvPr id="9" name="Footer Placeholder 8">
            <a:extLst>
              <a:ext uri="{FF2B5EF4-FFF2-40B4-BE49-F238E27FC236}">
                <a16:creationId xmlns:a16="http://schemas.microsoft.com/office/drawing/2014/main" id="{53DFAE1C-9BB3-DFC8-A5D3-F35F0D81173C}"/>
              </a:ext>
            </a:extLst>
          </p:cNvPr>
          <p:cNvSpPr>
            <a:spLocks noGrp="1"/>
          </p:cNvSpPr>
          <p:nvPr>
            <p:ph type="ftr" sz="quarter" idx="11"/>
          </p:nvPr>
        </p:nvSpPr>
        <p:spPr>
          <a:xfrm>
            <a:off x="7055038" y="6318713"/>
            <a:ext cx="4114800" cy="365125"/>
          </a:xfrm>
        </p:spPr>
        <p:txBody>
          <a:bodyPr/>
          <a:lstStyle/>
          <a:p>
            <a:r>
              <a:rPr lang="en-US"/>
              <a:t>Instructions to change this footer to title of slideshow on title pages</a:t>
            </a:r>
          </a:p>
        </p:txBody>
      </p:sp>
      <p:pic>
        <p:nvPicPr>
          <p:cNvPr id="24" name="Picture Placeholder 23" descr="Students talking to the office staff in a residential living building on campus.">
            <a:extLst>
              <a:ext uri="{FF2B5EF4-FFF2-40B4-BE49-F238E27FC236}">
                <a16:creationId xmlns:a16="http://schemas.microsoft.com/office/drawing/2014/main" id="{F4DC9560-1811-E0C6-9717-3F925C6E2F45}"/>
              </a:ext>
            </a:extLst>
          </p:cNvPr>
          <p:cNvPicPr>
            <a:picLocks noGrp="1" noChangeAspect="1"/>
          </p:cNvPicPr>
          <p:nvPr>
            <p:ph type="pic" sz="quarter" idx="16"/>
          </p:nvPr>
        </p:nvPicPr>
        <p:blipFill rotWithShape="1">
          <a:blip r:embed="rId4">
            <a:extLst>
              <a:ext uri="{28A0092B-C50C-407E-A947-70E740481C1C}">
                <a14:useLocalDpi xmlns:a14="http://schemas.microsoft.com/office/drawing/2010/main" val="0"/>
              </a:ext>
            </a:extLst>
          </a:blip>
          <a:srcRect l="4470" r="39412"/>
          <a:stretch/>
        </p:blipFill>
        <p:spPr>
          <a:xfrm>
            <a:off x="2645229" y="3494314"/>
            <a:ext cx="2220685" cy="2637900"/>
          </a:xfrm>
        </p:spPr>
      </p:pic>
      <p:pic>
        <p:nvPicPr>
          <p:cNvPr id="22" name="Picture Placeholder 21" descr="Thompson Library as seen from the middle of the Oval.">
            <a:extLst>
              <a:ext uri="{FF2B5EF4-FFF2-40B4-BE49-F238E27FC236}">
                <a16:creationId xmlns:a16="http://schemas.microsoft.com/office/drawing/2014/main" id="{462B5E33-56D1-D4E9-7590-578D54F09D73}"/>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t="8932" b="8932"/>
          <a:stretch>
            <a:fillRect/>
          </a:stretch>
        </p:blipFill>
        <p:spPr/>
      </p:pic>
      <p:pic>
        <p:nvPicPr>
          <p:cNvPr id="20" name="Picture Placeholder 19" descr="Students walking past University Hall on the Oval.">
            <a:extLst>
              <a:ext uri="{FF2B5EF4-FFF2-40B4-BE49-F238E27FC236}">
                <a16:creationId xmlns:a16="http://schemas.microsoft.com/office/drawing/2014/main" id="{146D0414-14D4-5CC1-F82A-62BFFF012DF2}"/>
              </a:ext>
            </a:extLst>
          </p:cNvPr>
          <p:cNvPicPr>
            <a:picLocks noGrp="1" noChangeAspect="1"/>
          </p:cNvPicPr>
          <p:nvPr>
            <p:ph type="pic" sz="quarter" idx="20"/>
          </p:nvPr>
        </p:nvPicPr>
        <p:blipFill rotWithShape="1">
          <a:blip r:embed="rId6">
            <a:extLst>
              <a:ext uri="{28A0092B-C50C-407E-A947-70E740481C1C}">
                <a14:useLocalDpi xmlns:a14="http://schemas.microsoft.com/office/drawing/2010/main" val="0"/>
              </a:ext>
            </a:extLst>
          </a:blip>
          <a:srcRect l="25309" r="18541"/>
          <a:stretch/>
        </p:blipFill>
        <p:spPr>
          <a:xfrm>
            <a:off x="9533076" y="447113"/>
            <a:ext cx="2220685" cy="2637900"/>
          </a:xfrm>
        </p:spPr>
      </p:pic>
      <p:pic>
        <p:nvPicPr>
          <p:cNvPr id="18" name="Picture Placeholder 17" descr="Students walking past Hayes Hall on the Oval.">
            <a:extLst>
              <a:ext uri="{FF2B5EF4-FFF2-40B4-BE49-F238E27FC236}">
                <a16:creationId xmlns:a16="http://schemas.microsoft.com/office/drawing/2014/main" id="{05EAC14A-490B-583A-BB56-22B42C736F34}"/>
              </a:ext>
            </a:extLst>
          </p:cNvPr>
          <p:cNvPicPr>
            <a:picLocks noGrp="1" noChangeAspect="1"/>
          </p:cNvPicPr>
          <p:nvPr>
            <p:ph type="pic" sz="quarter" idx="19"/>
          </p:nvPr>
        </p:nvPicPr>
        <p:blipFill rotWithShape="1">
          <a:blip r:embed="rId7">
            <a:extLst>
              <a:ext uri="{28A0092B-C50C-407E-A947-70E740481C1C}">
                <a14:useLocalDpi xmlns:a14="http://schemas.microsoft.com/office/drawing/2010/main" val="0"/>
              </a:ext>
            </a:extLst>
          </a:blip>
          <a:srcRect l="41428" r="2422"/>
          <a:stretch/>
        </p:blipFill>
        <p:spPr>
          <a:xfrm>
            <a:off x="7216596" y="447113"/>
            <a:ext cx="2220685" cy="2637900"/>
          </a:xfrm>
        </p:spPr>
      </p:pic>
      <p:pic>
        <p:nvPicPr>
          <p:cNvPr id="16" name="Picture Placeholder 15" descr="Students crossing Woodruff Ave near Traditions at Scott.">
            <a:extLst>
              <a:ext uri="{FF2B5EF4-FFF2-40B4-BE49-F238E27FC236}">
                <a16:creationId xmlns:a16="http://schemas.microsoft.com/office/drawing/2014/main" id="{34914207-4AB5-6EC5-2097-A2C88831D612}"/>
              </a:ext>
            </a:extLst>
          </p:cNvPr>
          <p:cNvPicPr>
            <a:picLocks noGrp="1" noChangeAspect="1"/>
          </p:cNvPicPr>
          <p:nvPr>
            <p:ph type="pic" sz="quarter" idx="18"/>
          </p:nvPr>
        </p:nvPicPr>
        <p:blipFill rotWithShape="1">
          <a:blip r:embed="rId8">
            <a:extLst>
              <a:ext uri="{28A0092B-C50C-407E-A947-70E740481C1C}">
                <a14:useLocalDpi xmlns:a14="http://schemas.microsoft.com/office/drawing/2010/main" val="0"/>
              </a:ext>
            </a:extLst>
          </a:blip>
          <a:srcRect l="23241" t="29300" r="38373" b="-233"/>
          <a:stretch/>
        </p:blipFill>
        <p:spPr>
          <a:xfrm>
            <a:off x="4968240" y="436228"/>
            <a:ext cx="2150384" cy="2648784"/>
          </a:xfrm>
        </p:spPr>
      </p:pic>
      <p:pic>
        <p:nvPicPr>
          <p:cNvPr id="12" name="Picture Placeholder 11" descr="The Ohio State University Seal as seen in the Long Walk on the Oval.">
            <a:extLst>
              <a:ext uri="{FF2B5EF4-FFF2-40B4-BE49-F238E27FC236}">
                <a16:creationId xmlns:a16="http://schemas.microsoft.com/office/drawing/2014/main" id="{58E3DC86-8613-1A35-5972-84F6B84F3EB9}"/>
              </a:ext>
            </a:extLst>
          </p:cNvPr>
          <p:cNvPicPr>
            <a:picLocks noGrp="1" noChangeAspect="1"/>
          </p:cNvPicPr>
          <p:nvPr>
            <p:ph type="pic" sz="quarter" idx="14"/>
          </p:nvPr>
        </p:nvPicPr>
        <p:blipFill>
          <a:blip r:embed="rId9">
            <a:extLst>
              <a:ext uri="{28A0092B-C50C-407E-A947-70E740481C1C}">
                <a14:useLocalDpi xmlns:a14="http://schemas.microsoft.com/office/drawing/2010/main" val="0"/>
              </a:ext>
            </a:extLst>
          </a:blip>
          <a:srcRect t="284" b="284"/>
          <a:stretch>
            <a:fillRect/>
          </a:stretch>
        </p:blipFill>
        <p:spPr/>
      </p:pic>
    </p:spTree>
    <p:extLst>
      <p:ext uri="{BB962C8B-B14F-4D97-AF65-F5344CB8AC3E}">
        <p14:creationId xmlns:p14="http://schemas.microsoft.com/office/powerpoint/2010/main" val="2214855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460D8BE-2D4B-88B7-D313-03938AA32481}"/>
              </a:ext>
            </a:extLst>
          </p:cNvPr>
          <p:cNvSpPr>
            <a:spLocks noGrp="1"/>
          </p:cNvSpPr>
          <p:nvPr>
            <p:ph type="sldNum" sz="quarter" idx="12"/>
          </p:nvPr>
        </p:nvSpPr>
        <p:spPr/>
        <p:txBody>
          <a:bodyPr/>
          <a:lstStyle/>
          <a:p>
            <a:fld id="{DFA4CD3D-26C8-47FF-8D13-9B32BAAB4735}" type="slidenum">
              <a:rPr lang="en-US" smtClean="0"/>
              <a:pPr/>
              <a:t>2</a:t>
            </a:fld>
            <a:endParaRPr lang="en-US"/>
          </a:p>
        </p:txBody>
      </p:sp>
      <p:sp>
        <p:nvSpPr>
          <p:cNvPr id="3" name="Content Placeholder 2">
            <a:extLst>
              <a:ext uri="{FF2B5EF4-FFF2-40B4-BE49-F238E27FC236}">
                <a16:creationId xmlns:a16="http://schemas.microsoft.com/office/drawing/2014/main" id="{95403BDF-EDDF-240A-87C2-C22D75AF8AD2}"/>
              </a:ext>
            </a:extLst>
          </p:cNvPr>
          <p:cNvSpPr>
            <a:spLocks noGrp="1"/>
          </p:cNvSpPr>
          <p:nvPr>
            <p:ph idx="1"/>
          </p:nvPr>
        </p:nvSpPr>
        <p:spPr>
          <a:xfrm>
            <a:off x="396873" y="1737808"/>
            <a:ext cx="11398254" cy="4352067"/>
          </a:xfrm>
        </p:spPr>
        <p:txBody>
          <a:bodyPr>
            <a:normAutofit fontScale="92500" lnSpcReduction="10000"/>
          </a:bodyPr>
          <a:lstStyle/>
          <a:p>
            <a:pPr marL="342900" indent="-342900">
              <a:buFont typeface="Arial" panose="020B0604020202020204" pitchFamily="34" charset="0"/>
              <a:buChar char="•"/>
            </a:pPr>
            <a:r>
              <a:rPr lang="en-US"/>
              <a:t>ASC has adopted a university web-based performance tool for the 2023-2024 plan year (Staff Performance Review Period remains April 1, 2023 – March 31, 2024)</a:t>
            </a:r>
          </a:p>
          <a:p>
            <a:pPr marL="342900" indent="-342900">
              <a:buFont typeface="Arial" panose="020B0604020202020204" pitchFamily="34" charset="0"/>
              <a:buChar char="•"/>
            </a:pPr>
            <a:r>
              <a:rPr lang="en-US"/>
              <a:t>The new online tool will replace previous ASC Performance Self-Evaluation, Mid-Year Review, and Performance Review &amp; Planning forms </a:t>
            </a:r>
          </a:p>
          <a:p>
            <a:pPr marL="342900" indent="-342900">
              <a:buFont typeface="Arial" panose="020B0604020202020204" pitchFamily="34" charset="0"/>
              <a:buChar char="•"/>
            </a:pPr>
            <a:r>
              <a:rPr lang="en-US"/>
              <a:t>The DocuSign process for annual reviews will be eliminated</a:t>
            </a:r>
          </a:p>
          <a:p>
            <a:pPr marL="342900" indent="-342900">
              <a:buFont typeface="Arial" panose="020B0604020202020204" pitchFamily="34" charset="0"/>
              <a:buChar char="•"/>
            </a:pPr>
            <a:r>
              <a:rPr lang="en-US"/>
              <a:t>One overall review rating, rather than ratings by section. Focus shifts to feedback on performance and professional development goals specific to the position.</a:t>
            </a:r>
          </a:p>
          <a:p>
            <a:pPr marL="342900" indent="-342900">
              <a:buFont typeface="Arial" panose="020B0604020202020204" pitchFamily="34" charset="0"/>
              <a:buChar char="•"/>
            </a:pPr>
            <a:r>
              <a:rPr lang="en-US" sz="2400"/>
              <a:t>New tool is implemented for </a:t>
            </a:r>
            <a:r>
              <a:rPr lang="en-US"/>
              <a:t>2023-24 </a:t>
            </a:r>
            <a:r>
              <a:rPr lang="en-US" sz="2400"/>
              <a:t>Self-Evaluation &amp; Annual Performance Review </a:t>
            </a:r>
          </a:p>
          <a:p>
            <a:pPr marL="342900" indent="-342900">
              <a:buFont typeface="Arial" panose="020B0604020202020204" pitchFamily="34" charset="0"/>
              <a:buChar char="•"/>
            </a:pPr>
            <a:r>
              <a:rPr lang="en-US"/>
              <a:t>Transition Year, 2023-</a:t>
            </a:r>
            <a:r>
              <a:rPr lang="en-US" sz="2400"/>
              <a:t>24</a:t>
            </a:r>
          </a:p>
          <a:p>
            <a:pPr marL="1028700" lvl="1" indent="-342900"/>
            <a:r>
              <a:rPr lang="en-US"/>
              <a:t>Goals were documented separately in legacy ASC Performance Plan.</a:t>
            </a:r>
          </a:p>
          <a:p>
            <a:pPr marL="342900" indent="-342900">
              <a:buFont typeface="Arial" panose="020B0604020202020204" pitchFamily="34" charset="0"/>
              <a:buChar char="•"/>
            </a:pPr>
            <a:r>
              <a:rPr lang="en-US"/>
              <a:t>New Tool Fully Implemented, 2024-</a:t>
            </a:r>
            <a:r>
              <a:rPr lang="en-US" sz="2400"/>
              <a:t>25 </a:t>
            </a:r>
          </a:p>
          <a:p>
            <a:pPr marL="1028700" lvl="1" indent="-342900"/>
            <a:r>
              <a:rPr lang="en-US"/>
              <a:t>Goals will be documented in new online tool for 2024-25.</a:t>
            </a:r>
          </a:p>
          <a:p>
            <a:endParaRPr lang="en-US"/>
          </a:p>
        </p:txBody>
      </p:sp>
      <p:sp>
        <p:nvSpPr>
          <p:cNvPr id="2" name="Title 1">
            <a:extLst>
              <a:ext uri="{FF2B5EF4-FFF2-40B4-BE49-F238E27FC236}">
                <a16:creationId xmlns:a16="http://schemas.microsoft.com/office/drawing/2014/main" id="{5AC5C132-1793-A922-2DCC-8404A567F856}"/>
              </a:ext>
            </a:extLst>
          </p:cNvPr>
          <p:cNvSpPr>
            <a:spLocks noGrp="1"/>
          </p:cNvSpPr>
          <p:nvPr>
            <p:ph type="title"/>
          </p:nvPr>
        </p:nvSpPr>
        <p:spPr/>
        <p:txBody>
          <a:bodyPr/>
          <a:lstStyle/>
          <a:p>
            <a:r>
              <a:rPr lang="en-US"/>
              <a:t>New Performance Management Tool</a:t>
            </a:r>
          </a:p>
        </p:txBody>
      </p:sp>
      <p:sp>
        <p:nvSpPr>
          <p:cNvPr id="4" name="Text Placeholder 3">
            <a:extLst>
              <a:ext uri="{FF2B5EF4-FFF2-40B4-BE49-F238E27FC236}">
                <a16:creationId xmlns:a16="http://schemas.microsoft.com/office/drawing/2014/main" id="{47B8C35B-3AFE-C44D-9CBF-7009422A6281}"/>
              </a:ext>
            </a:extLst>
          </p:cNvPr>
          <p:cNvSpPr>
            <a:spLocks noGrp="1"/>
          </p:cNvSpPr>
          <p:nvPr>
            <p:ph type="body" sz="quarter" idx="29"/>
          </p:nvPr>
        </p:nvSpPr>
        <p:spPr/>
        <p:txBody>
          <a:bodyPr>
            <a:normAutofit fontScale="77500" lnSpcReduction="20000"/>
          </a:bodyPr>
          <a:lstStyle/>
          <a:p>
            <a:r>
              <a:rPr lang="en-US"/>
              <a:t>College of Arts and Sciences – Staff Performance Management</a:t>
            </a:r>
          </a:p>
        </p:txBody>
      </p:sp>
    </p:spTree>
    <p:extLst>
      <p:ext uri="{BB962C8B-B14F-4D97-AF65-F5344CB8AC3E}">
        <p14:creationId xmlns:p14="http://schemas.microsoft.com/office/powerpoint/2010/main" val="573394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460D8BE-2D4B-88B7-D313-03938AA32481}"/>
              </a:ext>
            </a:extLst>
          </p:cNvPr>
          <p:cNvSpPr>
            <a:spLocks noGrp="1"/>
          </p:cNvSpPr>
          <p:nvPr>
            <p:ph type="sldNum" sz="quarter" idx="12"/>
          </p:nvPr>
        </p:nvSpPr>
        <p:spPr/>
        <p:txBody>
          <a:bodyPr/>
          <a:lstStyle/>
          <a:p>
            <a:fld id="{DFA4CD3D-26C8-47FF-8D13-9B32BAAB4735}" type="slidenum">
              <a:rPr lang="en-US" smtClean="0"/>
              <a:pPr/>
              <a:t>3</a:t>
            </a:fld>
            <a:endParaRPr lang="en-US"/>
          </a:p>
        </p:txBody>
      </p:sp>
      <p:sp>
        <p:nvSpPr>
          <p:cNvPr id="5" name="Footer Placeholder 4">
            <a:extLst>
              <a:ext uri="{FF2B5EF4-FFF2-40B4-BE49-F238E27FC236}">
                <a16:creationId xmlns:a16="http://schemas.microsoft.com/office/drawing/2014/main" id="{9824E8BD-9541-0443-1642-93DCCFB97767}"/>
              </a:ext>
            </a:extLst>
          </p:cNvPr>
          <p:cNvSpPr>
            <a:spLocks noGrp="1"/>
          </p:cNvSpPr>
          <p:nvPr>
            <p:ph type="ftr" sz="quarter" idx="11"/>
          </p:nvPr>
        </p:nvSpPr>
        <p:spPr/>
        <p:txBody>
          <a:bodyPr/>
          <a:lstStyle/>
          <a:p>
            <a:endParaRPr lang="en-US"/>
          </a:p>
        </p:txBody>
      </p:sp>
      <p:sp>
        <p:nvSpPr>
          <p:cNvPr id="3" name="Content Placeholder 2">
            <a:extLst>
              <a:ext uri="{FF2B5EF4-FFF2-40B4-BE49-F238E27FC236}">
                <a16:creationId xmlns:a16="http://schemas.microsoft.com/office/drawing/2014/main" id="{95403BDF-EDDF-240A-87C2-C22D75AF8AD2}"/>
              </a:ext>
            </a:extLst>
          </p:cNvPr>
          <p:cNvSpPr>
            <a:spLocks noGrp="1"/>
          </p:cNvSpPr>
          <p:nvPr>
            <p:ph idx="1"/>
          </p:nvPr>
        </p:nvSpPr>
        <p:spPr>
          <a:xfrm>
            <a:off x="396873" y="1835780"/>
            <a:ext cx="11398254" cy="4254095"/>
          </a:xfrm>
        </p:spPr>
        <p:txBody>
          <a:bodyPr/>
          <a:lstStyle/>
          <a:p>
            <a:pPr marL="342900" indent="-342900">
              <a:buFont typeface="Arial" panose="020B0604020202020204" pitchFamily="34" charset="0"/>
              <a:buChar char="•"/>
            </a:pPr>
            <a:r>
              <a:rPr lang="en-US"/>
              <a:t>Employee friendly web interface</a:t>
            </a:r>
          </a:p>
          <a:p>
            <a:pPr marL="342900" indent="-342900">
              <a:buFont typeface="Arial" panose="020B0604020202020204" pitchFamily="34" charset="0"/>
              <a:buChar char="•"/>
            </a:pPr>
            <a:r>
              <a:rPr lang="en-US" sz="2400"/>
              <a:t>Si</a:t>
            </a:r>
            <a:r>
              <a:rPr lang="en-US"/>
              <a:t>mplified format – integrates Performance Plan, Mid-Year Touchbase, Self-Evaluation, and Annual Review </a:t>
            </a:r>
            <a:endParaRPr lang="en-US" sz="2400"/>
          </a:p>
          <a:p>
            <a:pPr marL="342900" indent="-342900">
              <a:buFont typeface="Arial" panose="020B0604020202020204" pitchFamily="34" charset="0"/>
              <a:buChar char="•"/>
            </a:pPr>
            <a:r>
              <a:rPr lang="en-US"/>
              <a:t>Ease of documentation of progress on performance goals</a:t>
            </a:r>
          </a:p>
          <a:p>
            <a:pPr marL="1028700" lvl="1" indent="-342900"/>
            <a:r>
              <a:rPr lang="en-US"/>
              <a:t>A “living” document rather than an annual event</a:t>
            </a:r>
          </a:p>
          <a:p>
            <a:pPr marL="342900" indent="-342900">
              <a:buFont typeface="Arial" panose="020B0604020202020204" pitchFamily="34" charset="0"/>
              <a:buChar char="•"/>
            </a:pPr>
            <a:r>
              <a:rPr lang="en-US"/>
              <a:t>Access to past-year performance assessments</a:t>
            </a:r>
          </a:p>
          <a:p>
            <a:pPr marL="342900" indent="-342900">
              <a:buFont typeface="Arial" panose="020B0604020202020204" pitchFamily="34" charset="0"/>
              <a:buChar char="•"/>
            </a:pPr>
            <a:r>
              <a:rPr lang="en-US"/>
              <a:t>Aligns ASC with the tool used by most of campus</a:t>
            </a:r>
          </a:p>
          <a:p>
            <a:pPr marL="342900" indent="-342900">
              <a:buFont typeface="Arial" panose="020B0604020202020204" pitchFamily="34" charset="0"/>
              <a:buChar char="•"/>
            </a:pPr>
            <a:r>
              <a:rPr lang="en-US" sz="2400"/>
              <a:t>Improved reporting capabilities </a:t>
            </a:r>
          </a:p>
          <a:p>
            <a:pPr marL="342900" indent="-342900">
              <a:buFont typeface="Arial" panose="020B0604020202020204" pitchFamily="34" charset="0"/>
              <a:buChar char="•"/>
            </a:pPr>
            <a:r>
              <a:rPr lang="en-US" sz="2400"/>
              <a:t>Preparing for the eventual move to Workday (2+ years)</a:t>
            </a:r>
            <a:endParaRPr lang="en-US" sz="3200"/>
          </a:p>
        </p:txBody>
      </p:sp>
      <p:sp>
        <p:nvSpPr>
          <p:cNvPr id="2" name="Title 1">
            <a:extLst>
              <a:ext uri="{FF2B5EF4-FFF2-40B4-BE49-F238E27FC236}">
                <a16:creationId xmlns:a16="http://schemas.microsoft.com/office/drawing/2014/main" id="{5AC5C132-1793-A922-2DCC-8404A567F856}"/>
              </a:ext>
            </a:extLst>
          </p:cNvPr>
          <p:cNvSpPr>
            <a:spLocks noGrp="1"/>
          </p:cNvSpPr>
          <p:nvPr>
            <p:ph type="title"/>
          </p:nvPr>
        </p:nvSpPr>
        <p:spPr/>
        <p:txBody>
          <a:bodyPr/>
          <a:lstStyle/>
          <a:p>
            <a:r>
              <a:rPr lang="en-US"/>
              <a:t>Why Change?</a:t>
            </a:r>
          </a:p>
        </p:txBody>
      </p:sp>
      <p:sp>
        <p:nvSpPr>
          <p:cNvPr id="4" name="Text Placeholder 3">
            <a:extLst>
              <a:ext uri="{FF2B5EF4-FFF2-40B4-BE49-F238E27FC236}">
                <a16:creationId xmlns:a16="http://schemas.microsoft.com/office/drawing/2014/main" id="{47B8C35B-3AFE-C44D-9CBF-7009422A6281}"/>
              </a:ext>
            </a:extLst>
          </p:cNvPr>
          <p:cNvSpPr>
            <a:spLocks noGrp="1"/>
          </p:cNvSpPr>
          <p:nvPr>
            <p:ph type="body" sz="quarter" idx="29"/>
          </p:nvPr>
        </p:nvSpPr>
        <p:spPr/>
        <p:txBody>
          <a:bodyPr>
            <a:normAutofit fontScale="77500" lnSpcReduction="20000"/>
          </a:bodyPr>
          <a:lstStyle/>
          <a:p>
            <a:r>
              <a:rPr lang="en-US"/>
              <a:t>College of Arts and Sciences - Staff Performance Management</a:t>
            </a:r>
          </a:p>
        </p:txBody>
      </p:sp>
    </p:spTree>
    <p:extLst>
      <p:ext uri="{BB962C8B-B14F-4D97-AF65-F5344CB8AC3E}">
        <p14:creationId xmlns:p14="http://schemas.microsoft.com/office/powerpoint/2010/main" val="3529217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8305B-30DD-2392-2026-229685D8CC1D}"/>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F70A3EE-A310-F4C5-EDFF-B8AB6E845179}"/>
              </a:ext>
            </a:extLst>
          </p:cNvPr>
          <p:cNvSpPr>
            <a:spLocks noGrp="1"/>
          </p:cNvSpPr>
          <p:nvPr>
            <p:ph type="sldNum" sz="quarter" idx="12"/>
          </p:nvPr>
        </p:nvSpPr>
        <p:spPr/>
        <p:txBody>
          <a:bodyPr/>
          <a:lstStyle/>
          <a:p>
            <a:fld id="{DFA4CD3D-26C8-47FF-8D13-9B32BAAB4735}" type="slidenum">
              <a:rPr lang="en-US" smtClean="0"/>
              <a:pPr/>
              <a:t>4</a:t>
            </a:fld>
            <a:endParaRPr lang="en-US"/>
          </a:p>
        </p:txBody>
      </p:sp>
      <p:sp>
        <p:nvSpPr>
          <p:cNvPr id="5" name="Footer Placeholder 4">
            <a:extLst>
              <a:ext uri="{FF2B5EF4-FFF2-40B4-BE49-F238E27FC236}">
                <a16:creationId xmlns:a16="http://schemas.microsoft.com/office/drawing/2014/main" id="{E7FE0B52-E864-12EC-6071-0147020A0F8B}"/>
              </a:ext>
            </a:extLst>
          </p:cNvPr>
          <p:cNvSpPr>
            <a:spLocks noGrp="1"/>
          </p:cNvSpPr>
          <p:nvPr>
            <p:ph type="ftr" sz="quarter" idx="11"/>
          </p:nvPr>
        </p:nvSpPr>
        <p:spPr/>
        <p:txBody>
          <a:bodyPr/>
          <a:lstStyle/>
          <a:p>
            <a:endParaRPr lang="en-US"/>
          </a:p>
        </p:txBody>
      </p:sp>
      <p:sp>
        <p:nvSpPr>
          <p:cNvPr id="3" name="Content Placeholder 2">
            <a:extLst>
              <a:ext uri="{FF2B5EF4-FFF2-40B4-BE49-F238E27FC236}">
                <a16:creationId xmlns:a16="http://schemas.microsoft.com/office/drawing/2014/main" id="{94490333-DB7D-257F-1823-E29DF5D49290}"/>
              </a:ext>
            </a:extLst>
          </p:cNvPr>
          <p:cNvSpPr>
            <a:spLocks noGrp="1"/>
          </p:cNvSpPr>
          <p:nvPr>
            <p:ph idx="1"/>
          </p:nvPr>
        </p:nvSpPr>
        <p:spPr>
          <a:xfrm>
            <a:off x="396873" y="1737808"/>
            <a:ext cx="11398254" cy="4352067"/>
          </a:xfrm>
        </p:spPr>
        <p:txBody>
          <a:bodyPr>
            <a:normAutofit/>
          </a:bodyPr>
          <a:lstStyle/>
          <a:p>
            <a:pPr marL="342900" indent="-342900">
              <a:buFont typeface="Arial" panose="020B0604020202020204" pitchFamily="34" charset="0"/>
              <a:buChar char="•"/>
            </a:pPr>
            <a:r>
              <a:rPr lang="en-US" sz="2400">
                <a:effectLst/>
                <a:latin typeface="Buckeye Sans 2" pitchFamily="2" charset="0"/>
                <a:ea typeface="Aptos" panose="020B0004020202020204" pitchFamily="34" charset="0"/>
              </a:rPr>
              <a:t>Reviews </a:t>
            </a:r>
            <a:r>
              <a:rPr lang="en-US">
                <a:latin typeface="Buckeye Sans 2" pitchFamily="2" charset="0"/>
                <a:ea typeface="Aptos" panose="020B0004020202020204" pitchFamily="34" charset="0"/>
              </a:rPr>
              <a:t>are required for </a:t>
            </a:r>
            <a:r>
              <a:rPr lang="en-US" sz="2400">
                <a:effectLst/>
                <a:latin typeface="Buckeye Sans 2" pitchFamily="2" charset="0"/>
                <a:ea typeface="Aptos" panose="020B0004020202020204" pitchFamily="34" charset="0"/>
              </a:rPr>
              <a:t>Regular staff hired before April 1, 2024. The review should consist of completing the online tool review and rating sections and holding a face-to-face meeting (Zoom or in-person) to discuss the review.</a:t>
            </a:r>
          </a:p>
          <a:p>
            <a:pPr marL="342900" indent="-342900">
              <a:buFont typeface="Arial" panose="020B0604020202020204" pitchFamily="34" charset="0"/>
              <a:buChar char="•"/>
            </a:pPr>
            <a:r>
              <a:rPr lang="en-US" sz="2400">
                <a:effectLst/>
                <a:latin typeface="Buckeye Sans 2" pitchFamily="2" charset="0"/>
                <a:ea typeface="Aptos" panose="020B0004020202020204" pitchFamily="34" charset="0"/>
              </a:rPr>
              <a:t>Reviews are optional for Tem</a:t>
            </a:r>
            <a:r>
              <a:rPr lang="en-US">
                <a:latin typeface="Buckeye Sans 2" pitchFamily="2" charset="0"/>
                <a:ea typeface="Aptos" panose="020B0004020202020204" pitchFamily="34" charset="0"/>
              </a:rPr>
              <a:t>porary and Term staff. Reviews must be completed if you plan to request an annual salary increase for Term staff (includes Post-Docs).</a:t>
            </a:r>
            <a:endParaRPr lang="en-US" sz="2400">
              <a:effectLst/>
              <a:latin typeface="Buckeye Sans 2" pitchFamily="2" charset="0"/>
              <a:ea typeface="Aptos" panose="020B0004020202020204" pitchFamily="34" charset="0"/>
            </a:endParaRPr>
          </a:p>
          <a:p>
            <a:pPr marL="342900" indent="-342900">
              <a:buFont typeface="Arial" panose="020B0604020202020204" pitchFamily="34" charset="0"/>
              <a:buChar char="•"/>
            </a:pPr>
            <a:r>
              <a:rPr lang="en-US" sz="2400">
                <a:effectLst/>
                <a:latin typeface="Buckeye Sans 2" pitchFamily="2" charset="0"/>
                <a:ea typeface="Aptos" panose="020B0004020202020204" pitchFamily="34" charset="0"/>
              </a:rPr>
              <a:t>The </a:t>
            </a:r>
            <a:r>
              <a:rPr lang="en-US">
                <a:latin typeface="Buckeye Sans 2" pitchFamily="2" charset="0"/>
                <a:ea typeface="Aptos" panose="020B0004020202020204" pitchFamily="34" charset="0"/>
              </a:rPr>
              <a:t>Manager review sections for the 2023-2024 review cycle are open as of today (April 5, 2024). </a:t>
            </a:r>
            <a:r>
              <a:rPr lang="en-US" sz="2400">
                <a:effectLst/>
                <a:latin typeface="Buckeye Sans 2" pitchFamily="2" charset="0"/>
                <a:ea typeface="Aptos" panose="020B0004020202020204" pitchFamily="34" charset="0"/>
              </a:rPr>
              <a:t>Managers are required to complete “Year-End Manager Review” and “Year-End Manager Rating” no later than </a:t>
            </a:r>
            <a:r>
              <a:rPr lang="en-US" u="sng">
                <a:latin typeface="Buckeye Sans 2" pitchFamily="2" charset="0"/>
                <a:ea typeface="Aptos" panose="020B0004020202020204" pitchFamily="34" charset="0"/>
              </a:rPr>
              <a:t>June 1</a:t>
            </a:r>
            <a:r>
              <a:rPr lang="en-US" sz="2400" u="sng">
                <a:effectLst/>
                <a:latin typeface="Buckeye Sans 2" pitchFamily="2" charset="0"/>
                <a:ea typeface="Aptos" panose="020B0004020202020204" pitchFamily="34" charset="0"/>
              </a:rPr>
              <a:t>, 2024</a:t>
            </a:r>
            <a:r>
              <a:rPr lang="en-US" sz="2400">
                <a:effectLst/>
                <a:latin typeface="Buckeye Sans 2" pitchFamily="2" charset="0"/>
                <a:ea typeface="Aptos" panose="020B0004020202020204" pitchFamily="34" charset="0"/>
              </a:rPr>
              <a:t>. </a:t>
            </a:r>
          </a:p>
          <a:p>
            <a:pPr marL="342900" indent="-342900">
              <a:buFont typeface="Arial" panose="020B0604020202020204" pitchFamily="34" charset="0"/>
              <a:buChar char="•"/>
            </a:pPr>
            <a:r>
              <a:rPr lang="en-US" sz="2400">
                <a:effectLst/>
                <a:latin typeface="Buckeye Sans 2" pitchFamily="2" charset="0"/>
                <a:ea typeface="Aptos" panose="020B0004020202020204" pitchFamily="34" charset="0"/>
              </a:rPr>
              <a:t>St</a:t>
            </a:r>
            <a:r>
              <a:rPr lang="en-US">
                <a:latin typeface="Buckeye Sans 2" pitchFamily="2" charset="0"/>
                <a:ea typeface="Aptos" panose="020B0004020202020204" pitchFamily="34" charset="0"/>
              </a:rPr>
              <a:t>aff will be able to see the information that you enter into the tool once you click save. Do not enter information that you don’t want the employee to see. </a:t>
            </a:r>
            <a:endParaRPr lang="en-US" sz="2400">
              <a:effectLst/>
              <a:latin typeface="Buckeye Sans 2" pitchFamily="2" charset="0"/>
              <a:ea typeface="Aptos" panose="020B0004020202020204" pitchFamily="34" charset="0"/>
            </a:endParaRPr>
          </a:p>
          <a:p>
            <a:endParaRPr lang="en-US"/>
          </a:p>
        </p:txBody>
      </p:sp>
      <p:sp>
        <p:nvSpPr>
          <p:cNvPr id="2" name="Title 1">
            <a:extLst>
              <a:ext uri="{FF2B5EF4-FFF2-40B4-BE49-F238E27FC236}">
                <a16:creationId xmlns:a16="http://schemas.microsoft.com/office/drawing/2014/main" id="{19D50777-E2A9-B1CA-6BE9-158C232257C5}"/>
              </a:ext>
            </a:extLst>
          </p:cNvPr>
          <p:cNvSpPr>
            <a:spLocks noGrp="1"/>
          </p:cNvSpPr>
          <p:nvPr>
            <p:ph type="title"/>
          </p:nvPr>
        </p:nvSpPr>
        <p:spPr/>
        <p:txBody>
          <a:bodyPr/>
          <a:lstStyle/>
          <a:p>
            <a:r>
              <a:rPr lang="en-US"/>
              <a:t>Year End Manager Review</a:t>
            </a:r>
          </a:p>
        </p:txBody>
      </p:sp>
      <p:sp>
        <p:nvSpPr>
          <p:cNvPr id="4" name="Text Placeholder 3">
            <a:extLst>
              <a:ext uri="{FF2B5EF4-FFF2-40B4-BE49-F238E27FC236}">
                <a16:creationId xmlns:a16="http://schemas.microsoft.com/office/drawing/2014/main" id="{B3D04625-4C33-7BE7-9A38-C681D6681128}"/>
              </a:ext>
            </a:extLst>
          </p:cNvPr>
          <p:cNvSpPr>
            <a:spLocks noGrp="1"/>
          </p:cNvSpPr>
          <p:nvPr>
            <p:ph type="body" sz="quarter" idx="29"/>
          </p:nvPr>
        </p:nvSpPr>
        <p:spPr/>
        <p:txBody>
          <a:bodyPr>
            <a:normAutofit fontScale="77500" lnSpcReduction="20000"/>
          </a:bodyPr>
          <a:lstStyle/>
          <a:p>
            <a:r>
              <a:rPr lang="en-US"/>
              <a:t>College of Arts and Sciences - Staff Performance Management</a:t>
            </a:r>
          </a:p>
        </p:txBody>
      </p:sp>
    </p:spTree>
    <p:extLst>
      <p:ext uri="{BB962C8B-B14F-4D97-AF65-F5344CB8AC3E}">
        <p14:creationId xmlns:p14="http://schemas.microsoft.com/office/powerpoint/2010/main" val="1967857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460D8BE-2D4B-88B7-D313-03938AA32481}"/>
              </a:ext>
            </a:extLst>
          </p:cNvPr>
          <p:cNvSpPr>
            <a:spLocks noGrp="1"/>
          </p:cNvSpPr>
          <p:nvPr>
            <p:ph type="sldNum" sz="quarter" idx="12"/>
          </p:nvPr>
        </p:nvSpPr>
        <p:spPr/>
        <p:txBody>
          <a:bodyPr/>
          <a:lstStyle/>
          <a:p>
            <a:fld id="{DFA4CD3D-26C8-47FF-8D13-9B32BAAB4735}" type="slidenum">
              <a:rPr lang="en-US" smtClean="0"/>
              <a:pPr/>
              <a:t>5</a:t>
            </a:fld>
            <a:endParaRPr lang="en-US"/>
          </a:p>
        </p:txBody>
      </p:sp>
      <p:sp>
        <p:nvSpPr>
          <p:cNvPr id="5" name="Footer Placeholder 4">
            <a:extLst>
              <a:ext uri="{FF2B5EF4-FFF2-40B4-BE49-F238E27FC236}">
                <a16:creationId xmlns:a16="http://schemas.microsoft.com/office/drawing/2014/main" id="{9824E8BD-9541-0443-1642-93DCCFB97767}"/>
              </a:ext>
            </a:extLst>
          </p:cNvPr>
          <p:cNvSpPr>
            <a:spLocks noGrp="1"/>
          </p:cNvSpPr>
          <p:nvPr>
            <p:ph type="ftr" sz="quarter" idx="11"/>
          </p:nvPr>
        </p:nvSpPr>
        <p:spPr/>
        <p:txBody>
          <a:bodyPr/>
          <a:lstStyle/>
          <a:p>
            <a:endParaRPr lang="en-US"/>
          </a:p>
        </p:txBody>
      </p:sp>
      <p:sp>
        <p:nvSpPr>
          <p:cNvPr id="3" name="Content Placeholder 2">
            <a:extLst>
              <a:ext uri="{FF2B5EF4-FFF2-40B4-BE49-F238E27FC236}">
                <a16:creationId xmlns:a16="http://schemas.microsoft.com/office/drawing/2014/main" id="{95403BDF-EDDF-240A-87C2-C22D75AF8AD2}"/>
              </a:ext>
            </a:extLst>
          </p:cNvPr>
          <p:cNvSpPr>
            <a:spLocks noGrp="1"/>
          </p:cNvSpPr>
          <p:nvPr>
            <p:ph idx="1"/>
          </p:nvPr>
        </p:nvSpPr>
        <p:spPr>
          <a:xfrm>
            <a:off x="396873" y="1737808"/>
            <a:ext cx="11398254" cy="4352067"/>
          </a:xfrm>
        </p:spPr>
        <p:txBody>
          <a:bodyPr>
            <a:normAutofit fontScale="92500" lnSpcReduction="10000"/>
          </a:bodyPr>
          <a:lstStyle/>
          <a:p>
            <a:pPr marL="342900" indent="-342900">
              <a:buFont typeface="Arial" panose="020B0604020202020204" pitchFamily="34" charset="0"/>
              <a:buChar char="•"/>
            </a:pPr>
            <a:r>
              <a:rPr lang="en-US" sz="2000">
                <a:latin typeface="Buckeye Sans 2" pitchFamily="2" charset="0"/>
                <a:ea typeface="Aptos" panose="020B0004020202020204" pitchFamily="34" charset="0"/>
              </a:rPr>
              <a:t>Review the employee’s Self Review, last year’s performance review, goals for 2023-2024, and your notes on the employee’s performance over the past year (April 1, 2023 – March 31, 2024).</a:t>
            </a:r>
          </a:p>
          <a:p>
            <a:pPr marL="342900" indent="-342900">
              <a:buFont typeface="Arial" panose="020B0604020202020204" pitchFamily="34" charset="0"/>
              <a:buChar char="•"/>
            </a:pPr>
            <a:r>
              <a:rPr lang="en-US" sz="2000">
                <a:latin typeface="Buckeye Sans 2" pitchFamily="2" charset="0"/>
                <a:ea typeface="Aptos" panose="020B0004020202020204" pitchFamily="34" charset="0"/>
              </a:rPr>
              <a:t>Focus on the facts – observed performance results and behaviors.</a:t>
            </a:r>
          </a:p>
          <a:p>
            <a:pPr marL="342900" indent="-342900">
              <a:buFont typeface="Arial" panose="020B0604020202020204" pitchFamily="34" charset="0"/>
              <a:buChar char="•"/>
            </a:pPr>
            <a:r>
              <a:rPr lang="en-US" sz="2000" kern="100">
                <a:effectLst/>
                <a:latin typeface="Buckeye Sans 2" pitchFamily="2" charset="0"/>
                <a:ea typeface="Aptos" panose="020B0004020202020204" pitchFamily="34" charset="0"/>
                <a:cs typeface="Times New Roman" panose="02020603050405020304" pitchFamily="18" charset="0"/>
              </a:rPr>
              <a:t>Highlight the employee</a:t>
            </a:r>
            <a:r>
              <a:rPr lang="en-US" sz="2000" kern="100">
                <a:latin typeface="Buckeye Sans 2" pitchFamily="2" charset="0"/>
                <a:ea typeface="Aptos" panose="020B0004020202020204" pitchFamily="34" charset="0"/>
                <a:cs typeface="Times New Roman" panose="02020603050405020304" pitchFamily="18" charset="0"/>
              </a:rPr>
              <a:t>’s contributions and accomplishments</a:t>
            </a:r>
          </a:p>
          <a:p>
            <a:pPr marL="342900" indent="-342900">
              <a:buFont typeface="Arial" panose="020B0604020202020204" pitchFamily="34" charset="0"/>
              <a:buChar char="•"/>
            </a:pPr>
            <a:r>
              <a:rPr lang="en-US" sz="2000" kern="100">
                <a:effectLst/>
                <a:latin typeface="Buckeye Sans 2" pitchFamily="2" charset="0"/>
                <a:ea typeface="Aptos" panose="020B0004020202020204" pitchFamily="34" charset="0"/>
                <a:cs typeface="Times New Roman" panose="02020603050405020304" pitchFamily="18" charset="0"/>
              </a:rPr>
              <a:t>Recognize any challenges faced by the employee in accomplishing goals</a:t>
            </a:r>
          </a:p>
          <a:p>
            <a:pPr marL="342900" indent="-342900">
              <a:buFont typeface="Arial" panose="020B0604020202020204" pitchFamily="34" charset="0"/>
              <a:buChar char="•"/>
            </a:pPr>
            <a:r>
              <a:rPr lang="en-US" sz="2000" kern="100">
                <a:effectLst/>
                <a:latin typeface="Buckeye Sans 2" pitchFamily="2" charset="0"/>
                <a:ea typeface="Aptos" panose="020B0004020202020204" pitchFamily="34" charset="0"/>
                <a:cs typeface="Times New Roman" panose="02020603050405020304" pitchFamily="18" charset="0"/>
              </a:rPr>
              <a:t>Support your statements with specific examples. </a:t>
            </a:r>
          </a:p>
          <a:p>
            <a:pPr marL="342900" indent="-342900">
              <a:buFont typeface="Arial" panose="020B0604020202020204" pitchFamily="34" charset="0"/>
              <a:buChar char="•"/>
            </a:pPr>
            <a:r>
              <a:rPr lang="en-US" sz="2000" kern="100">
                <a:effectLst/>
                <a:latin typeface="Buckeye Sans 2" pitchFamily="2" charset="0"/>
                <a:ea typeface="Aptos" panose="020B0004020202020204" pitchFamily="34" charset="0"/>
                <a:cs typeface="Times New Roman" panose="02020603050405020304" pitchFamily="18" charset="0"/>
              </a:rPr>
              <a:t>Feedback on behaviors should focus on how employee models or struggles with displaying OSU’s Shared Values, </a:t>
            </a:r>
            <a:r>
              <a:rPr lang="en-US" sz="2000" u="sng" kern="100">
                <a:solidFill>
                  <a:srgbClr val="467886"/>
                </a:solidFill>
                <a:effectLst/>
                <a:latin typeface="Buckeye Sans 2" pitchFamily="2" charset="0"/>
                <a:ea typeface="Aptos" panose="020B0004020202020204" pitchFamily="34" charset="0"/>
                <a:cs typeface="Times New Roman" panose="02020603050405020304" pitchFamily="18" charset="0"/>
                <a:hlinkClick r:id="rId3"/>
              </a:rPr>
              <a:t>https://www.osu.edu/shared-values</a:t>
            </a:r>
            <a:r>
              <a:rPr lang="en-US" sz="2000" kern="100">
                <a:effectLst/>
                <a:latin typeface="Buckeye Sans 2" pitchFamily="2" charset="0"/>
                <a:ea typeface="Aptos" panose="020B0004020202020204" pitchFamily="34" charset="0"/>
                <a:cs typeface="Times New Roman" panose="02020603050405020304" pitchFamily="18" charset="0"/>
              </a:rPr>
              <a:t>. </a:t>
            </a:r>
          </a:p>
          <a:p>
            <a:pPr marL="342900" indent="-342900">
              <a:buFont typeface="Arial" panose="020B0604020202020204" pitchFamily="34" charset="0"/>
              <a:buChar char="•"/>
            </a:pPr>
            <a:r>
              <a:rPr lang="en-US" sz="2000" kern="100">
                <a:effectLst/>
                <a:latin typeface="Buckeye Sans 2" pitchFamily="2" charset="0"/>
                <a:ea typeface="Aptos" panose="020B0004020202020204" pitchFamily="34" charset="0"/>
                <a:cs typeface="Times New Roman" panose="02020603050405020304" pitchFamily="18" charset="0"/>
              </a:rPr>
              <a:t>Discuss plans for goals for the upcoming year. Goals will be recorded in the performance tool later this summer, once the 2024-2025 plan becomes </a:t>
            </a:r>
            <a:r>
              <a:rPr lang="en-US" sz="2000" kern="100">
                <a:latin typeface="Buckeye Sans 2" pitchFamily="2" charset="0"/>
                <a:ea typeface="Aptos" panose="020B0004020202020204" pitchFamily="34" charset="0"/>
                <a:cs typeface="Times New Roman" panose="02020603050405020304" pitchFamily="18" charset="0"/>
              </a:rPr>
              <a:t>available. </a:t>
            </a:r>
          </a:p>
          <a:p>
            <a:pPr marL="342900" indent="-342900">
              <a:buFont typeface="Arial" panose="020B0604020202020204" pitchFamily="34" charset="0"/>
              <a:buChar char="•"/>
            </a:pPr>
            <a:r>
              <a:rPr lang="en-US" sz="2000" kern="100">
                <a:latin typeface="Buckeye Sans 2" pitchFamily="2" charset="0"/>
                <a:ea typeface="Aptos" panose="020B0004020202020204" pitchFamily="34" charset="0"/>
                <a:cs typeface="Times New Roman" panose="02020603050405020304" pitchFamily="18" charset="0"/>
              </a:rPr>
              <a:t>Identify areas where you would like to support professional development.</a:t>
            </a:r>
            <a:endParaRPr lang="en-US" sz="2000" kern="100">
              <a:effectLst/>
              <a:latin typeface="Buckeye Sans 2" pitchFamily="2" charset="0"/>
              <a:ea typeface="Aptos" panose="020B0004020202020204" pitchFamily="34" charset="0"/>
              <a:cs typeface="Times New Roman" panose="02020603050405020304" pitchFamily="18" charset="0"/>
            </a:endParaRPr>
          </a:p>
          <a:p>
            <a:pPr marL="342900" indent="-342900">
              <a:buFont typeface="Arial" panose="020B0604020202020204" pitchFamily="34" charset="0"/>
              <a:buChar char="•"/>
            </a:pPr>
            <a:r>
              <a:rPr lang="en-US" sz="2000">
                <a:latin typeface="Buckeye Sans 2" pitchFamily="2" charset="0"/>
                <a:ea typeface="Aptos" panose="020B0004020202020204" pitchFamily="34" charset="0"/>
              </a:rPr>
              <a:t>Do not discuss personal information, such as health issues, FMLA, other non-job related topics.</a:t>
            </a:r>
            <a:endParaRPr lang="en-US" sz="2000" kern="100">
              <a:effectLst/>
              <a:latin typeface="Buckeye Sans 2" pitchFamily="2" charset="0"/>
              <a:ea typeface="Aptos" panose="020B0004020202020204" pitchFamily="34" charset="0"/>
              <a:cs typeface="Times New Roman" panose="02020603050405020304" pitchFamily="18" charset="0"/>
            </a:endParaRPr>
          </a:p>
          <a:p>
            <a:pPr marL="342900" indent="-342900">
              <a:buFont typeface="Arial" panose="020B0604020202020204" pitchFamily="34" charset="0"/>
              <a:buChar char="•"/>
            </a:pPr>
            <a:r>
              <a:rPr lang="en-US" sz="2000" kern="100">
                <a:latin typeface="Buckeye Sans 2" pitchFamily="2" charset="0"/>
                <a:ea typeface="Aptos" panose="020B0004020202020204" pitchFamily="34" charset="0"/>
                <a:cs typeface="Times New Roman" panose="02020603050405020304" pitchFamily="18" charset="0"/>
              </a:rPr>
              <a:t>Consult with your HR Consultant if you need advice. We’re here to help!</a:t>
            </a:r>
            <a:endParaRPr lang="en-US" sz="2000" kern="100">
              <a:effectLst/>
              <a:latin typeface="Buckeye Sans 2" pitchFamily="2" charset="0"/>
              <a:ea typeface="Aptos" panose="020B0004020202020204" pitchFamily="34" charset="0"/>
              <a:cs typeface="Times New Roman" panose="02020603050405020304" pitchFamily="18" charset="0"/>
            </a:endParaRPr>
          </a:p>
          <a:p>
            <a:pPr>
              <a:spcBef>
                <a:spcPts val="0"/>
              </a:spcBef>
            </a:pPr>
            <a:endParaRPr lang="en-US" sz="2000" kern="100">
              <a:effectLst/>
              <a:latin typeface="Buckeye Sans 2" pitchFamily="2" charset="0"/>
              <a:ea typeface="Aptos" panose="020B0004020202020204" pitchFamily="34" charset="0"/>
              <a:cs typeface="Times New Roman" panose="02020603050405020304" pitchFamily="18" charset="0"/>
            </a:endParaRPr>
          </a:p>
          <a:p>
            <a:endParaRPr lang="en-US"/>
          </a:p>
        </p:txBody>
      </p:sp>
      <p:sp>
        <p:nvSpPr>
          <p:cNvPr id="2" name="Title 1">
            <a:extLst>
              <a:ext uri="{FF2B5EF4-FFF2-40B4-BE49-F238E27FC236}">
                <a16:creationId xmlns:a16="http://schemas.microsoft.com/office/drawing/2014/main" id="{5AC5C132-1793-A922-2DCC-8404A567F856}"/>
              </a:ext>
            </a:extLst>
          </p:cNvPr>
          <p:cNvSpPr>
            <a:spLocks noGrp="1"/>
          </p:cNvSpPr>
          <p:nvPr>
            <p:ph type="title"/>
          </p:nvPr>
        </p:nvSpPr>
        <p:spPr/>
        <p:txBody>
          <a:bodyPr/>
          <a:lstStyle/>
          <a:p>
            <a:r>
              <a:rPr lang="en-US"/>
              <a:t>Year End Manager Review Tips</a:t>
            </a:r>
          </a:p>
        </p:txBody>
      </p:sp>
      <p:sp>
        <p:nvSpPr>
          <p:cNvPr id="4" name="Text Placeholder 3">
            <a:extLst>
              <a:ext uri="{FF2B5EF4-FFF2-40B4-BE49-F238E27FC236}">
                <a16:creationId xmlns:a16="http://schemas.microsoft.com/office/drawing/2014/main" id="{47B8C35B-3AFE-C44D-9CBF-7009422A6281}"/>
              </a:ext>
            </a:extLst>
          </p:cNvPr>
          <p:cNvSpPr>
            <a:spLocks noGrp="1"/>
          </p:cNvSpPr>
          <p:nvPr>
            <p:ph type="body" sz="quarter" idx="29"/>
          </p:nvPr>
        </p:nvSpPr>
        <p:spPr/>
        <p:txBody>
          <a:bodyPr>
            <a:normAutofit fontScale="77500" lnSpcReduction="20000"/>
          </a:bodyPr>
          <a:lstStyle/>
          <a:p>
            <a:r>
              <a:rPr lang="en-US"/>
              <a:t>College of Arts and Sciences - Staff Performance Management</a:t>
            </a:r>
          </a:p>
        </p:txBody>
      </p:sp>
    </p:spTree>
    <p:extLst>
      <p:ext uri="{BB962C8B-B14F-4D97-AF65-F5344CB8AC3E}">
        <p14:creationId xmlns:p14="http://schemas.microsoft.com/office/powerpoint/2010/main" val="3149497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03B1F-9F76-C858-4B95-7CAA1AD84702}"/>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CE4B6C6-012B-AE98-A599-2B7CC910DAAA}"/>
              </a:ext>
            </a:extLst>
          </p:cNvPr>
          <p:cNvSpPr>
            <a:spLocks noGrp="1"/>
          </p:cNvSpPr>
          <p:nvPr>
            <p:ph type="sldNum" sz="quarter" idx="12"/>
          </p:nvPr>
        </p:nvSpPr>
        <p:spPr/>
        <p:txBody>
          <a:bodyPr/>
          <a:lstStyle/>
          <a:p>
            <a:fld id="{DFA4CD3D-26C8-47FF-8D13-9B32BAAB4735}" type="slidenum">
              <a:rPr lang="en-US" smtClean="0"/>
              <a:pPr/>
              <a:t>6</a:t>
            </a:fld>
            <a:endParaRPr lang="en-US"/>
          </a:p>
        </p:txBody>
      </p:sp>
      <p:sp>
        <p:nvSpPr>
          <p:cNvPr id="5" name="Footer Placeholder 4">
            <a:extLst>
              <a:ext uri="{FF2B5EF4-FFF2-40B4-BE49-F238E27FC236}">
                <a16:creationId xmlns:a16="http://schemas.microsoft.com/office/drawing/2014/main" id="{EB8E0B59-5A3A-CC75-AD26-001984B119A0}"/>
              </a:ext>
            </a:extLst>
          </p:cNvPr>
          <p:cNvSpPr>
            <a:spLocks noGrp="1"/>
          </p:cNvSpPr>
          <p:nvPr>
            <p:ph type="ftr" sz="quarter" idx="11"/>
          </p:nvPr>
        </p:nvSpPr>
        <p:spPr/>
        <p:txBody>
          <a:bodyPr/>
          <a:lstStyle/>
          <a:p>
            <a:endParaRPr lang="en-US"/>
          </a:p>
        </p:txBody>
      </p:sp>
      <p:sp>
        <p:nvSpPr>
          <p:cNvPr id="3" name="Content Placeholder 2">
            <a:extLst>
              <a:ext uri="{FF2B5EF4-FFF2-40B4-BE49-F238E27FC236}">
                <a16:creationId xmlns:a16="http://schemas.microsoft.com/office/drawing/2014/main" id="{630A854F-3876-CB12-31F0-F6D3294B78EB}"/>
              </a:ext>
            </a:extLst>
          </p:cNvPr>
          <p:cNvSpPr>
            <a:spLocks noGrp="1"/>
          </p:cNvSpPr>
          <p:nvPr>
            <p:ph idx="1"/>
          </p:nvPr>
        </p:nvSpPr>
        <p:spPr>
          <a:xfrm>
            <a:off x="396873" y="1737808"/>
            <a:ext cx="11398254" cy="4352067"/>
          </a:xfrm>
        </p:spPr>
        <p:txBody>
          <a:bodyPr>
            <a:normAutofit fontScale="77500" lnSpcReduction="20000"/>
          </a:bodyPr>
          <a:lstStyle/>
          <a:p>
            <a:pPr marL="342900" indent="-342900" algn="l" fontAlgn="base">
              <a:buFont typeface="Arial" panose="020B0604020202020204" pitchFamily="34" charset="0"/>
              <a:buChar char="•"/>
            </a:pPr>
            <a:r>
              <a:rPr lang="en-US" sz="2300" b="1" i="0">
                <a:solidFill>
                  <a:srgbClr val="333333"/>
                </a:solidFill>
                <a:effectLst/>
                <a:latin typeface="Buckeye Sans 2" pitchFamily="2" charset="0"/>
              </a:rPr>
              <a:t>Exceeds Expectations </a:t>
            </a:r>
            <a:r>
              <a:rPr lang="en-US" sz="2300" i="0">
                <a:solidFill>
                  <a:srgbClr val="333333"/>
                </a:solidFill>
                <a:effectLst/>
                <a:latin typeface="Buckeye Sans 2" pitchFamily="2" charset="0"/>
              </a:rPr>
              <a:t>- </a:t>
            </a:r>
            <a:r>
              <a:rPr lang="en-US" sz="2300" i="0">
                <a:solidFill>
                  <a:srgbClr val="000000"/>
                </a:solidFill>
                <a:effectLst/>
                <a:latin typeface="Buckeye Sans 2" pitchFamily="2" charset="0"/>
              </a:rPr>
              <a:t>Consistently exceeds position expectations</a:t>
            </a:r>
          </a:p>
          <a:p>
            <a:pPr marL="1028700" lvl="1" indent="-342900" fontAlgn="base"/>
            <a:r>
              <a:rPr lang="en-US" sz="2300" b="1" i="0">
                <a:solidFill>
                  <a:srgbClr val="000000"/>
                </a:solidFill>
                <a:effectLst/>
                <a:latin typeface="Buckeye Sans 2" pitchFamily="2" charset="0"/>
              </a:rPr>
              <a:t>Definition:</a:t>
            </a:r>
            <a:r>
              <a:rPr lang="en-US" sz="2300" b="0" i="0">
                <a:solidFill>
                  <a:srgbClr val="000000"/>
                </a:solidFill>
                <a:effectLst/>
                <a:latin typeface="Buckeye Sans 2" pitchFamily="2" charset="0"/>
              </a:rPr>
              <a:t> Performance that consistently surpasses established expectations. The individual consistently exceeds job requirements and demonstrates a high level of competency and effectiveness. Contributions consistently go beyond the basic requirements of the role. Consistently models behaviors, decisions, and actions aligned with university shared values.</a:t>
            </a:r>
          </a:p>
          <a:p>
            <a:pPr marL="342900" indent="-342900" fontAlgn="base">
              <a:buFont typeface="Arial" panose="020B0604020202020204" pitchFamily="34" charset="0"/>
              <a:buChar char="•"/>
            </a:pPr>
            <a:r>
              <a:rPr lang="en-US" sz="2300" b="1" i="0">
                <a:solidFill>
                  <a:srgbClr val="333333"/>
                </a:solidFill>
                <a:effectLst/>
                <a:latin typeface="Buckeye Sans 2" pitchFamily="2" charset="0"/>
              </a:rPr>
              <a:t>Meets Expectations </a:t>
            </a:r>
            <a:r>
              <a:rPr lang="en-US" sz="2300" i="0">
                <a:solidFill>
                  <a:srgbClr val="333333"/>
                </a:solidFill>
                <a:effectLst/>
                <a:latin typeface="Buckeye Sans 2" pitchFamily="2" charset="0"/>
              </a:rPr>
              <a:t>- </a:t>
            </a:r>
            <a:r>
              <a:rPr lang="en-US" sz="2300" i="0">
                <a:solidFill>
                  <a:srgbClr val="000000"/>
                </a:solidFill>
                <a:effectLst/>
                <a:latin typeface="Buckeye Sans 2" pitchFamily="2" charset="0"/>
              </a:rPr>
              <a:t>Consistent quality performance </a:t>
            </a:r>
            <a:r>
              <a:rPr lang="en-US" sz="2300" i="0">
                <a:solidFill>
                  <a:srgbClr val="000000"/>
                </a:solidFill>
                <a:effectLst/>
                <a:highlight>
                  <a:srgbClr val="FFFF00"/>
                </a:highlight>
                <a:latin typeface="Buckeye Sans 2" pitchFamily="2" charset="0"/>
              </a:rPr>
              <a:t>Most staff will be rated here</a:t>
            </a:r>
          </a:p>
          <a:p>
            <a:pPr marL="1028700" lvl="1" indent="-342900" fontAlgn="base"/>
            <a:r>
              <a:rPr lang="en-US" sz="2300" b="1" i="0">
                <a:solidFill>
                  <a:srgbClr val="000000"/>
                </a:solidFill>
                <a:effectLst/>
                <a:latin typeface="Buckeye Sans 2" pitchFamily="2" charset="0"/>
              </a:rPr>
              <a:t>Definition:</a:t>
            </a:r>
            <a:r>
              <a:rPr lang="en-US" sz="2300" b="0" i="0">
                <a:solidFill>
                  <a:srgbClr val="000000"/>
                </a:solidFill>
                <a:effectLst/>
                <a:latin typeface="Buckeye Sans 2" pitchFamily="2" charset="0"/>
              </a:rPr>
              <a:t> Performance that consistently meets the established expectations for the role. The individual fulfills job requirements competently and consistently produces work at a satisfactory level and sometimes goes beyond expectations and role requirements. Contributions align with the expectations outlined for their position. Demonstrates behaviors, decisions, and actions aligned with university shared values.</a:t>
            </a:r>
          </a:p>
          <a:p>
            <a:pPr marL="342900" indent="-342900" fontAlgn="base">
              <a:buFont typeface="Arial" panose="020B0604020202020204" pitchFamily="34" charset="0"/>
              <a:buChar char="•"/>
            </a:pPr>
            <a:r>
              <a:rPr lang="en-US" sz="2300" b="1" i="0">
                <a:solidFill>
                  <a:srgbClr val="333333"/>
                </a:solidFill>
                <a:effectLst/>
                <a:latin typeface="Buckeye Sans 2" pitchFamily="2" charset="0"/>
              </a:rPr>
              <a:t>Below Expectations </a:t>
            </a:r>
            <a:r>
              <a:rPr lang="en-US" sz="2300" i="0">
                <a:solidFill>
                  <a:srgbClr val="333333"/>
                </a:solidFill>
                <a:effectLst/>
                <a:latin typeface="Buckeye Sans 2" pitchFamily="2" charset="0"/>
              </a:rPr>
              <a:t>- </a:t>
            </a:r>
            <a:r>
              <a:rPr lang="en-US" sz="2300" i="0">
                <a:solidFill>
                  <a:srgbClr val="000000"/>
                </a:solidFill>
                <a:effectLst/>
                <a:latin typeface="Buckeye Sans 2" pitchFamily="2" charset="0"/>
              </a:rPr>
              <a:t>Not successfully achieving expectations of the position</a:t>
            </a:r>
          </a:p>
          <a:p>
            <a:pPr marL="1028700" lvl="1" indent="-342900" fontAlgn="base"/>
            <a:r>
              <a:rPr lang="en-US" sz="2300" b="1" i="0">
                <a:solidFill>
                  <a:srgbClr val="000000"/>
                </a:solidFill>
                <a:effectLst/>
                <a:latin typeface="Buckeye Sans 2" pitchFamily="2" charset="0"/>
              </a:rPr>
              <a:t>Definition:</a:t>
            </a:r>
            <a:r>
              <a:rPr lang="en-US" sz="2300" b="0" i="0">
                <a:solidFill>
                  <a:srgbClr val="000000"/>
                </a:solidFill>
                <a:effectLst/>
                <a:latin typeface="Buckeye Sans 2" pitchFamily="2" charset="0"/>
              </a:rPr>
              <a:t> Performance that consistently falls below the established expectations for the role. The individual may struggle to meet job requirements, and their contributions may not consistently meet the standards expected for their position. Improvement in certain areas may be necessary to bring performance up to expected levels. May demonstrate behaviors which are not aligned with university shared values.</a:t>
            </a:r>
          </a:p>
          <a:p>
            <a:pPr marL="342900" indent="-342900" fontAlgn="base">
              <a:buFont typeface="Arial" panose="020B0604020202020204" pitchFamily="34" charset="0"/>
              <a:buChar char="•"/>
            </a:pPr>
            <a:r>
              <a:rPr lang="en-US" sz="2300" b="1">
                <a:solidFill>
                  <a:srgbClr val="000000"/>
                </a:solidFill>
                <a:latin typeface="Buckeye Sans 2" pitchFamily="2" charset="0"/>
              </a:rPr>
              <a:t>Contact your HR Consultant in advance if you plan to issue a Below Expectations rating</a:t>
            </a:r>
          </a:p>
          <a:p>
            <a:pPr fontAlgn="base"/>
            <a:endParaRPr lang="en-US" b="1" i="0">
              <a:solidFill>
                <a:srgbClr val="000000"/>
              </a:solidFill>
              <a:effectLst/>
              <a:latin typeface="+mn-lt"/>
            </a:endParaRPr>
          </a:p>
        </p:txBody>
      </p:sp>
      <p:sp>
        <p:nvSpPr>
          <p:cNvPr id="2" name="Title 1">
            <a:extLst>
              <a:ext uri="{FF2B5EF4-FFF2-40B4-BE49-F238E27FC236}">
                <a16:creationId xmlns:a16="http://schemas.microsoft.com/office/drawing/2014/main" id="{612E0604-D42B-61AF-D1F6-E40698E4E544}"/>
              </a:ext>
            </a:extLst>
          </p:cNvPr>
          <p:cNvSpPr>
            <a:spLocks noGrp="1"/>
          </p:cNvSpPr>
          <p:nvPr>
            <p:ph type="title"/>
          </p:nvPr>
        </p:nvSpPr>
        <p:spPr/>
        <p:txBody>
          <a:bodyPr/>
          <a:lstStyle/>
          <a:p>
            <a:r>
              <a:rPr lang="en-US"/>
              <a:t>Performance Rating Options</a:t>
            </a:r>
          </a:p>
        </p:txBody>
      </p:sp>
      <p:sp>
        <p:nvSpPr>
          <p:cNvPr id="4" name="Text Placeholder 3">
            <a:extLst>
              <a:ext uri="{FF2B5EF4-FFF2-40B4-BE49-F238E27FC236}">
                <a16:creationId xmlns:a16="http://schemas.microsoft.com/office/drawing/2014/main" id="{C696F3D1-C8C9-DEC4-8FBB-D2B0546E8C40}"/>
              </a:ext>
            </a:extLst>
          </p:cNvPr>
          <p:cNvSpPr>
            <a:spLocks noGrp="1"/>
          </p:cNvSpPr>
          <p:nvPr>
            <p:ph type="body" sz="quarter" idx="29"/>
          </p:nvPr>
        </p:nvSpPr>
        <p:spPr/>
        <p:txBody>
          <a:bodyPr>
            <a:normAutofit fontScale="77500" lnSpcReduction="20000"/>
          </a:bodyPr>
          <a:lstStyle/>
          <a:p>
            <a:r>
              <a:rPr lang="en-US"/>
              <a:t>College of Arts and Sciences - Staff Performance Management</a:t>
            </a:r>
          </a:p>
        </p:txBody>
      </p:sp>
    </p:spTree>
    <p:extLst>
      <p:ext uri="{BB962C8B-B14F-4D97-AF65-F5344CB8AC3E}">
        <p14:creationId xmlns:p14="http://schemas.microsoft.com/office/powerpoint/2010/main" val="2759696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885D808-58DA-136F-3871-4F4372FF07AB}"/>
              </a:ext>
            </a:extLst>
          </p:cNvPr>
          <p:cNvSpPr>
            <a:spLocks noGrp="1"/>
          </p:cNvSpPr>
          <p:nvPr>
            <p:ph type="sldNum" sz="quarter" idx="12"/>
          </p:nvPr>
        </p:nvSpPr>
        <p:spPr/>
        <p:txBody>
          <a:bodyPr/>
          <a:lstStyle/>
          <a:p>
            <a:fld id="{DFA4CD3D-26C8-47FF-8D13-9B32BAAB4735}" type="slidenum">
              <a:rPr lang="en-US" smtClean="0"/>
              <a:pPr/>
              <a:t>7</a:t>
            </a:fld>
            <a:endParaRPr lang="en-US"/>
          </a:p>
        </p:txBody>
      </p:sp>
      <p:sp>
        <p:nvSpPr>
          <p:cNvPr id="4" name="Footer Placeholder 3">
            <a:extLst>
              <a:ext uri="{FF2B5EF4-FFF2-40B4-BE49-F238E27FC236}">
                <a16:creationId xmlns:a16="http://schemas.microsoft.com/office/drawing/2014/main" id="{B4EB36E0-629E-44FD-D748-2C4EF24F4C55}"/>
              </a:ext>
            </a:extLst>
          </p:cNvPr>
          <p:cNvSpPr>
            <a:spLocks noGrp="1"/>
          </p:cNvSpPr>
          <p:nvPr>
            <p:ph type="ftr" sz="quarter" idx="11"/>
          </p:nvPr>
        </p:nvSpPr>
        <p:spPr/>
        <p:txBody>
          <a:bodyPr/>
          <a:lstStyle/>
          <a:p>
            <a:r>
              <a:rPr lang="en-US"/>
              <a:t>Instructions to change this footer to title of slideshow on title pages</a:t>
            </a:r>
          </a:p>
        </p:txBody>
      </p:sp>
      <p:sp>
        <p:nvSpPr>
          <p:cNvPr id="2" name="Title 1">
            <a:extLst>
              <a:ext uri="{FF2B5EF4-FFF2-40B4-BE49-F238E27FC236}">
                <a16:creationId xmlns:a16="http://schemas.microsoft.com/office/drawing/2014/main" id="{241BB85A-6CCF-DBF0-7732-5C1C3AE910DB}"/>
              </a:ext>
            </a:extLst>
          </p:cNvPr>
          <p:cNvSpPr>
            <a:spLocks noGrp="1"/>
          </p:cNvSpPr>
          <p:nvPr>
            <p:ph type="title"/>
          </p:nvPr>
        </p:nvSpPr>
        <p:spPr/>
        <p:txBody>
          <a:bodyPr/>
          <a:lstStyle/>
          <a:p>
            <a:r>
              <a:rPr lang="en-US"/>
              <a:t>Demo Online Tool –</a:t>
            </a:r>
            <a:br>
              <a:rPr lang="en-US"/>
            </a:br>
            <a:r>
              <a:rPr lang="en-US">
                <a:hlinkClick r:id="rId3"/>
              </a:rPr>
              <a:t>https://performance.oaa.osu.edu/</a:t>
            </a:r>
            <a:endParaRPr lang="en-US"/>
          </a:p>
        </p:txBody>
      </p:sp>
    </p:spTree>
    <p:extLst>
      <p:ext uri="{BB962C8B-B14F-4D97-AF65-F5344CB8AC3E}">
        <p14:creationId xmlns:p14="http://schemas.microsoft.com/office/powerpoint/2010/main" val="1501577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460D8BE-2D4B-88B7-D313-03938AA32481}"/>
              </a:ext>
            </a:extLst>
          </p:cNvPr>
          <p:cNvSpPr>
            <a:spLocks noGrp="1"/>
          </p:cNvSpPr>
          <p:nvPr>
            <p:ph type="sldNum" sz="quarter" idx="12"/>
          </p:nvPr>
        </p:nvSpPr>
        <p:spPr/>
        <p:txBody>
          <a:bodyPr/>
          <a:lstStyle/>
          <a:p>
            <a:fld id="{DFA4CD3D-26C8-47FF-8D13-9B32BAAB4735}" type="slidenum">
              <a:rPr lang="en-US" smtClean="0"/>
              <a:pPr/>
              <a:t>8</a:t>
            </a:fld>
            <a:endParaRPr lang="en-US"/>
          </a:p>
        </p:txBody>
      </p:sp>
      <p:sp>
        <p:nvSpPr>
          <p:cNvPr id="5" name="Footer Placeholder 4">
            <a:extLst>
              <a:ext uri="{FF2B5EF4-FFF2-40B4-BE49-F238E27FC236}">
                <a16:creationId xmlns:a16="http://schemas.microsoft.com/office/drawing/2014/main" id="{9824E8BD-9541-0443-1642-93DCCFB97767}"/>
              </a:ext>
            </a:extLst>
          </p:cNvPr>
          <p:cNvSpPr>
            <a:spLocks noGrp="1"/>
          </p:cNvSpPr>
          <p:nvPr>
            <p:ph type="ftr" sz="quarter" idx="11"/>
          </p:nvPr>
        </p:nvSpPr>
        <p:spPr/>
        <p:txBody>
          <a:bodyPr/>
          <a:lstStyle/>
          <a:p>
            <a:endParaRPr lang="en-US"/>
          </a:p>
        </p:txBody>
      </p:sp>
      <p:sp>
        <p:nvSpPr>
          <p:cNvPr id="3" name="Content Placeholder 2">
            <a:extLst>
              <a:ext uri="{FF2B5EF4-FFF2-40B4-BE49-F238E27FC236}">
                <a16:creationId xmlns:a16="http://schemas.microsoft.com/office/drawing/2014/main" id="{95403BDF-EDDF-240A-87C2-C22D75AF8AD2}"/>
              </a:ext>
            </a:extLst>
          </p:cNvPr>
          <p:cNvSpPr>
            <a:spLocks noGrp="1"/>
          </p:cNvSpPr>
          <p:nvPr>
            <p:ph idx="1"/>
          </p:nvPr>
        </p:nvSpPr>
        <p:spPr>
          <a:xfrm>
            <a:off x="7223701" y="898954"/>
            <a:ext cx="3551672" cy="4352067"/>
          </a:xfrm>
        </p:spPr>
        <p:txBody>
          <a:bodyPr>
            <a:normAutofit fontScale="25000" lnSpcReduction="20000"/>
          </a:bodyPr>
          <a:lstStyle/>
          <a:p>
            <a:pPr fontAlgn="t"/>
            <a:r>
              <a:rPr lang="en-US" b="1" dirty="0">
                <a:solidFill>
                  <a:schemeClr val="tx1"/>
                </a:solidFill>
              </a:rPr>
              <a:t>March 2024</a:t>
            </a:r>
            <a:endParaRPr lang="en-US" dirty="0">
              <a:solidFill>
                <a:schemeClr val="tx1"/>
              </a:solidFill>
            </a:endParaRPr>
          </a:p>
          <a:p>
            <a:r>
              <a:rPr lang="en-US" dirty="0">
                <a:solidFill>
                  <a:schemeClr val="tx1"/>
                </a:solidFill>
              </a:rPr>
              <a:t>Employee:</a:t>
            </a:r>
          </a:p>
          <a:p>
            <a:r>
              <a:rPr lang="en-US" dirty="0">
                <a:solidFill>
                  <a:schemeClr val="tx1"/>
                </a:solidFill>
              </a:rPr>
              <a:t>HR offers training/resources on new tool </a:t>
            </a:r>
          </a:p>
          <a:p>
            <a:pPr fontAlgn="t"/>
            <a:r>
              <a:rPr lang="en-US" dirty="0">
                <a:solidFill>
                  <a:schemeClr val="tx1"/>
                </a:solidFill>
              </a:rPr>
              <a:t>Year End Self Review Open </a:t>
            </a:r>
          </a:p>
          <a:p>
            <a:pPr fontAlgn="t"/>
            <a:r>
              <a:rPr lang="en-US" dirty="0">
                <a:solidFill>
                  <a:schemeClr val="tx1"/>
                </a:solidFill>
              </a:rPr>
              <a:t>Manager: </a:t>
            </a:r>
          </a:p>
          <a:p>
            <a:pPr fontAlgn="t"/>
            <a:r>
              <a:rPr lang="en-US" dirty="0">
                <a:solidFill>
                  <a:schemeClr val="tx1"/>
                </a:solidFill>
              </a:rPr>
              <a:t>HR offers training/resources on new tool</a:t>
            </a:r>
          </a:p>
          <a:p>
            <a:pPr fontAlgn="t"/>
            <a:r>
              <a:rPr lang="en-US" b="1" dirty="0">
                <a:solidFill>
                  <a:schemeClr val="tx1"/>
                </a:solidFill>
              </a:rPr>
              <a:t>April 1 – May 31, 2024</a:t>
            </a:r>
            <a:endParaRPr lang="en-US" dirty="0">
              <a:solidFill>
                <a:schemeClr val="tx1"/>
              </a:solidFill>
            </a:endParaRPr>
          </a:p>
          <a:p>
            <a:pPr lvl="0" fontAlgn="t">
              <a:lnSpc>
                <a:spcPct val="100000"/>
              </a:lnSpc>
              <a:spcBef>
                <a:spcPts val="0"/>
              </a:spcBef>
              <a:buClrTx/>
              <a:buSzTx/>
              <a:defRPr/>
            </a:pPr>
            <a:r>
              <a:rPr lang="en-US" dirty="0">
                <a:solidFill>
                  <a:schemeClr val="tx1"/>
                </a:solidFill>
              </a:rPr>
              <a:t>Employee:</a:t>
            </a:r>
          </a:p>
          <a:p>
            <a:pPr fontAlgn="t"/>
            <a:r>
              <a:rPr lang="en-US" dirty="0">
                <a:solidFill>
                  <a:schemeClr val="tx1"/>
                </a:solidFill>
              </a:rPr>
              <a:t>Complete Self Review by </a:t>
            </a:r>
            <a:r>
              <a:rPr lang="en-US" b="1" u="sng" dirty="0">
                <a:solidFill>
                  <a:schemeClr val="tx1"/>
                </a:solidFill>
              </a:rPr>
              <a:t>April 4, 2024</a:t>
            </a:r>
            <a:r>
              <a:rPr lang="en-US" dirty="0">
                <a:solidFill>
                  <a:schemeClr val="tx1"/>
                </a:solidFill>
              </a:rPr>
              <a:t>.</a:t>
            </a:r>
          </a:p>
          <a:p>
            <a:pPr fontAlgn="t"/>
            <a:r>
              <a:rPr lang="en-US" dirty="0">
                <a:solidFill>
                  <a:schemeClr val="tx1"/>
                </a:solidFill>
              </a:rPr>
              <a:t>Annual Performance Conversation</a:t>
            </a:r>
          </a:p>
          <a:p>
            <a:pPr fontAlgn="t"/>
            <a:r>
              <a:rPr lang="en-US" dirty="0">
                <a:solidFill>
                  <a:schemeClr val="tx1"/>
                </a:solidFill>
              </a:rPr>
              <a:t>After reviewing Year End Manager Review, record any Employee Comments </a:t>
            </a:r>
          </a:p>
          <a:p>
            <a:pPr fontAlgn="t"/>
            <a:r>
              <a:rPr lang="en-US" dirty="0">
                <a:solidFill>
                  <a:schemeClr val="tx1"/>
                </a:solidFill>
              </a:rPr>
              <a:t>Sign Completed Review</a:t>
            </a:r>
          </a:p>
          <a:p>
            <a:pPr fontAlgn="t"/>
            <a:r>
              <a:rPr lang="en-US" dirty="0">
                <a:solidFill>
                  <a:schemeClr val="tx1"/>
                </a:solidFill>
              </a:rPr>
              <a:t>Manager:</a:t>
            </a:r>
          </a:p>
          <a:p>
            <a:pPr fontAlgn="t"/>
            <a:r>
              <a:rPr lang="en-US" dirty="0">
                <a:solidFill>
                  <a:schemeClr val="tx1"/>
                </a:solidFill>
              </a:rPr>
              <a:t>Review Employee Self Review</a:t>
            </a:r>
          </a:p>
          <a:p>
            <a:pPr fontAlgn="t"/>
            <a:r>
              <a:rPr lang="en-US" dirty="0">
                <a:solidFill>
                  <a:schemeClr val="tx1"/>
                </a:solidFill>
              </a:rPr>
              <a:t>Annual Performance Conversation</a:t>
            </a:r>
          </a:p>
          <a:p>
            <a:pPr fontAlgn="t"/>
            <a:r>
              <a:rPr lang="en-US" dirty="0">
                <a:solidFill>
                  <a:schemeClr val="tx1"/>
                </a:solidFill>
              </a:rPr>
              <a:t>Complete Year End Manager Review and Overall Rating</a:t>
            </a:r>
          </a:p>
          <a:p>
            <a:pPr fontAlgn="t"/>
            <a:r>
              <a:rPr lang="en-US" dirty="0">
                <a:solidFill>
                  <a:schemeClr val="tx1"/>
                </a:solidFill>
              </a:rPr>
              <a:t>Sign Completed Review</a:t>
            </a:r>
          </a:p>
          <a:p>
            <a:pPr fontAlgn="t"/>
            <a:r>
              <a:rPr lang="en-US" b="1" dirty="0">
                <a:solidFill>
                  <a:schemeClr val="tx1"/>
                </a:solidFill>
              </a:rPr>
              <a:t>June 1, 2024</a:t>
            </a:r>
            <a:endParaRPr lang="en-US" dirty="0">
              <a:solidFill>
                <a:schemeClr val="tx1"/>
              </a:solidFill>
            </a:endParaRPr>
          </a:p>
          <a:p>
            <a:pPr fontAlgn="t"/>
            <a:r>
              <a:rPr lang="en-US" dirty="0">
                <a:solidFill>
                  <a:schemeClr val="tx1"/>
                </a:solidFill>
              </a:rPr>
              <a:t>Online Tool Closes for 2023-24</a:t>
            </a:r>
          </a:p>
          <a:p>
            <a:pPr fontAlgn="t"/>
            <a:r>
              <a:rPr lang="en-US" b="1" dirty="0">
                <a:solidFill>
                  <a:schemeClr val="tx1"/>
                </a:solidFill>
              </a:rPr>
              <a:t>August 2024</a:t>
            </a:r>
            <a:endParaRPr lang="en-US" dirty="0">
              <a:solidFill>
                <a:schemeClr val="tx1"/>
              </a:solidFill>
            </a:endParaRPr>
          </a:p>
          <a:p>
            <a:pPr fontAlgn="t"/>
            <a:r>
              <a:rPr lang="en-US" dirty="0">
                <a:solidFill>
                  <a:schemeClr val="tx1"/>
                </a:solidFill>
              </a:rPr>
              <a:t>Online Tool Opens for 2024-25 Goals and Professional Development</a:t>
            </a:r>
          </a:p>
          <a:p>
            <a:pPr fontAlgn="t"/>
            <a:r>
              <a:rPr lang="en-US" b="1" dirty="0">
                <a:solidFill>
                  <a:schemeClr val="tx1"/>
                </a:solidFill>
              </a:rPr>
              <a:t>Ongoing August 2024 – March 2025</a:t>
            </a:r>
            <a:endParaRPr lang="en-US" dirty="0">
              <a:solidFill>
                <a:schemeClr val="tx1"/>
              </a:solidFill>
            </a:endParaRPr>
          </a:p>
          <a:p>
            <a:pPr fontAlgn="t"/>
            <a:r>
              <a:rPr lang="en-US" dirty="0">
                <a:solidFill>
                  <a:schemeClr val="tx1"/>
                </a:solidFill>
              </a:rPr>
              <a:t>Employee:</a:t>
            </a:r>
          </a:p>
          <a:p>
            <a:pPr fontAlgn="t"/>
            <a:r>
              <a:rPr lang="en-US" dirty="0">
                <a:solidFill>
                  <a:schemeClr val="tx1"/>
                </a:solidFill>
              </a:rPr>
              <a:t>Conversations with Manager, share progress, challenges  </a:t>
            </a:r>
          </a:p>
          <a:p>
            <a:pPr fontAlgn="t"/>
            <a:r>
              <a:rPr lang="en-US" dirty="0">
                <a:solidFill>
                  <a:schemeClr val="tx1"/>
                </a:solidFill>
              </a:rPr>
              <a:t>Document any notes on goals</a:t>
            </a:r>
          </a:p>
          <a:p>
            <a:pPr fontAlgn="t"/>
            <a:r>
              <a:rPr lang="en-US" dirty="0">
                <a:solidFill>
                  <a:schemeClr val="tx1"/>
                </a:solidFill>
              </a:rPr>
              <a:t>Manager:</a:t>
            </a:r>
          </a:p>
          <a:p>
            <a:pPr fontAlgn="t"/>
            <a:r>
              <a:rPr lang="en-US" dirty="0">
                <a:solidFill>
                  <a:schemeClr val="tx1"/>
                </a:solidFill>
              </a:rPr>
              <a:t>Conversations with Employee, provide regular feedback</a:t>
            </a:r>
          </a:p>
          <a:p>
            <a:pPr fontAlgn="t"/>
            <a:r>
              <a:rPr lang="en-US" dirty="0">
                <a:solidFill>
                  <a:schemeClr val="tx1"/>
                </a:solidFill>
              </a:rPr>
              <a:t>Document any notes on goals</a:t>
            </a:r>
          </a:p>
        </p:txBody>
      </p:sp>
      <p:sp>
        <p:nvSpPr>
          <p:cNvPr id="2" name="Title 1">
            <a:extLst>
              <a:ext uri="{FF2B5EF4-FFF2-40B4-BE49-F238E27FC236}">
                <a16:creationId xmlns:a16="http://schemas.microsoft.com/office/drawing/2014/main" id="{5AC5C132-1793-A922-2DCC-8404A567F856}"/>
              </a:ext>
            </a:extLst>
          </p:cNvPr>
          <p:cNvSpPr>
            <a:spLocks noGrp="1"/>
          </p:cNvSpPr>
          <p:nvPr>
            <p:ph type="title"/>
          </p:nvPr>
        </p:nvSpPr>
        <p:spPr>
          <a:xfrm>
            <a:off x="396430" y="2883618"/>
            <a:ext cx="11398253" cy="838854"/>
          </a:xfrm>
        </p:spPr>
        <p:txBody>
          <a:bodyPr>
            <a:normAutofit/>
          </a:bodyPr>
          <a:lstStyle/>
          <a:p>
            <a:r>
              <a:rPr lang="en-US" sz="3600" dirty="0"/>
              <a:t>Timeline</a:t>
            </a:r>
          </a:p>
        </p:txBody>
      </p:sp>
      <p:sp>
        <p:nvSpPr>
          <p:cNvPr id="7" name="Text Placeholder 6">
            <a:extLst>
              <a:ext uri="{FF2B5EF4-FFF2-40B4-BE49-F238E27FC236}">
                <a16:creationId xmlns:a16="http://schemas.microsoft.com/office/drawing/2014/main" id="{1D6B0D44-5BD7-A6E9-2DF0-32F5C08B4797}"/>
              </a:ext>
            </a:extLst>
          </p:cNvPr>
          <p:cNvSpPr>
            <a:spLocks noGrp="1"/>
          </p:cNvSpPr>
          <p:nvPr>
            <p:ph type="body" sz="quarter" idx="29"/>
          </p:nvPr>
        </p:nvSpPr>
        <p:spPr/>
        <p:txBody>
          <a:bodyPr>
            <a:normAutofit fontScale="77500" lnSpcReduction="20000"/>
          </a:bodyPr>
          <a:lstStyle/>
          <a:p>
            <a:endParaRPr lang="en-US"/>
          </a:p>
        </p:txBody>
      </p:sp>
      <p:graphicFrame>
        <p:nvGraphicFramePr>
          <p:cNvPr id="8" name="Table 5">
            <a:extLst>
              <a:ext uri="{FF2B5EF4-FFF2-40B4-BE49-F238E27FC236}">
                <a16:creationId xmlns:a16="http://schemas.microsoft.com/office/drawing/2014/main" id="{4FD43139-A0CD-A35D-94CA-594D10E3B62A}"/>
              </a:ext>
            </a:extLst>
          </p:cNvPr>
          <p:cNvGraphicFramePr>
            <a:graphicFrameLocks/>
          </p:cNvGraphicFramePr>
          <p:nvPr/>
        </p:nvGraphicFramePr>
        <p:xfrm>
          <a:off x="2989838" y="188074"/>
          <a:ext cx="8800647" cy="6397778"/>
        </p:xfrm>
        <a:graphic>
          <a:graphicData uri="http://schemas.openxmlformats.org/drawingml/2006/table">
            <a:tbl>
              <a:tblPr firstRow="1" bandRow="1">
                <a:tableStyleId>{EB9631B5-78F2-41C9-869B-9F39066F8104}</a:tableStyleId>
              </a:tblPr>
              <a:tblGrid>
                <a:gridCol w="2285547">
                  <a:extLst>
                    <a:ext uri="{9D8B030D-6E8A-4147-A177-3AD203B41FA5}">
                      <a16:colId xmlns:a16="http://schemas.microsoft.com/office/drawing/2014/main" val="964160332"/>
                    </a:ext>
                  </a:extLst>
                </a:gridCol>
                <a:gridCol w="3279530">
                  <a:extLst>
                    <a:ext uri="{9D8B030D-6E8A-4147-A177-3AD203B41FA5}">
                      <a16:colId xmlns:a16="http://schemas.microsoft.com/office/drawing/2014/main" val="2148900144"/>
                    </a:ext>
                  </a:extLst>
                </a:gridCol>
                <a:gridCol w="3235570">
                  <a:extLst>
                    <a:ext uri="{9D8B030D-6E8A-4147-A177-3AD203B41FA5}">
                      <a16:colId xmlns:a16="http://schemas.microsoft.com/office/drawing/2014/main" val="119943441"/>
                    </a:ext>
                  </a:extLst>
                </a:gridCol>
              </a:tblGrid>
              <a:tr h="569237">
                <a:tc>
                  <a:txBody>
                    <a:bodyPr/>
                    <a:lstStyle/>
                    <a:p>
                      <a:endParaRPr lang="en-US" dirty="0"/>
                    </a:p>
                  </a:txBody>
                  <a:tcPr>
                    <a:lnL>
                      <a:noFill/>
                    </a:lnL>
                    <a:lnR w="28575"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solidFill>
                      <a:srgbClr val="BA0C2F"/>
                    </a:solidFill>
                  </a:tcPr>
                </a:tc>
                <a:tc>
                  <a:txBody>
                    <a:bodyPr/>
                    <a:lstStyle/>
                    <a:p>
                      <a:r>
                        <a:rPr lang="en-US" dirty="0">
                          <a:solidFill>
                            <a:schemeClr val="bg1"/>
                          </a:solidFill>
                        </a:rPr>
                        <a:t>Employee</a:t>
                      </a:r>
                    </a:p>
                  </a:txBody>
                  <a:tcP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solidFill>
                      <a:srgbClr val="BA0C2F"/>
                    </a:solidFill>
                  </a:tcPr>
                </a:tc>
                <a:tc>
                  <a:txBody>
                    <a:bodyPr/>
                    <a:lstStyle/>
                    <a:p>
                      <a:r>
                        <a:rPr lang="en-US" dirty="0">
                          <a:solidFill>
                            <a:schemeClr val="bg1"/>
                          </a:solidFill>
                        </a:rPr>
                        <a:t>Manager</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solidFill>
                      <a:srgbClr val="BA0C2F"/>
                    </a:solidFill>
                  </a:tcPr>
                </a:tc>
                <a:extLst>
                  <a:ext uri="{0D108BD9-81ED-4DB2-BD59-A6C34878D82A}">
                    <a16:rowId xmlns:a16="http://schemas.microsoft.com/office/drawing/2014/main" val="1638368887"/>
                  </a:ext>
                </a:extLst>
              </a:tr>
              <a:tr h="580072">
                <a:tc>
                  <a:txBody>
                    <a:bodyPr/>
                    <a:lstStyle/>
                    <a:p>
                      <a:pPr algn="ctr"/>
                      <a:r>
                        <a:rPr lang="en-US" sz="1600" b="1" dirty="0"/>
                        <a:t>March 2024</a:t>
                      </a:r>
                    </a:p>
                  </a:txBody>
                  <a:tcPr>
                    <a:lnL>
                      <a:noFill/>
                    </a:lnL>
                    <a:lnR w="28575" cap="flat" cmpd="sng" algn="ctr">
                      <a:solidFill>
                        <a:srgbClr val="FFFFFF"/>
                      </a:solidFill>
                      <a:prstDash val="solid"/>
                      <a:round/>
                      <a:headEnd type="none" w="med" len="med"/>
                      <a:tailEnd type="none" w="med" len="med"/>
                    </a:lnR>
                    <a:lnT w="25400" cmpd="sng">
                      <a:noFill/>
                    </a:lnT>
                    <a:lnB>
                      <a:noFill/>
                    </a:lnB>
                    <a:lnTlToBr w="12700" cmpd="sng">
                      <a:noFill/>
                      <a:prstDash val="solid"/>
                    </a:lnTlToBr>
                    <a:lnBlToTr w="12700" cmpd="sng">
                      <a:noFill/>
                      <a:prstDash val="solid"/>
                    </a:lnBlToTr>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HR offers training/resources on new tool </a:t>
                      </a:r>
                    </a:p>
                    <a:p>
                      <a:pPr marL="285750" indent="-285750">
                        <a:buFont typeface="Arial" panose="020B0604020202020204" pitchFamily="34" charset="0"/>
                        <a:buChar char="•"/>
                      </a:pPr>
                      <a:r>
                        <a:rPr lang="en-US" sz="1600" dirty="0"/>
                        <a:t>Year End Self Review Open </a:t>
                      </a:r>
                    </a:p>
                  </a:txBody>
                  <a:tcP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5400" cmpd="sng">
                      <a:noFill/>
                    </a:lnT>
                    <a:lnB>
                      <a:noFill/>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US" sz="1600"/>
                        <a:t>HR offers training/resources on new tool</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54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53915879"/>
                  </a:ext>
                </a:extLst>
              </a:tr>
              <a:tr h="2289756">
                <a:tc>
                  <a:txBody>
                    <a:bodyPr/>
                    <a:lstStyle/>
                    <a:p>
                      <a:pPr algn="ctr"/>
                      <a:r>
                        <a:rPr lang="en-US" sz="1600" b="1" dirty="0"/>
                        <a:t>April 1 – May 31, 2024</a:t>
                      </a:r>
                      <a:endParaRPr lang="en-US" sz="1600" dirty="0"/>
                    </a:p>
                  </a:txBody>
                  <a:tcPr>
                    <a:lnL>
                      <a:noFill/>
                    </a:lnL>
                    <a:lnR w="28575"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US" sz="1600" dirty="0"/>
                        <a:t>Complete Self Review by </a:t>
                      </a:r>
                      <a:r>
                        <a:rPr lang="en-US" sz="1600" b="1" u="sng" dirty="0"/>
                        <a:t>April 4, 2024</a:t>
                      </a:r>
                      <a:r>
                        <a:rPr lang="en-US" sz="1600" dirty="0"/>
                        <a:t>.</a:t>
                      </a:r>
                    </a:p>
                    <a:p>
                      <a:pPr marL="285750" indent="-285750">
                        <a:buFont typeface="Arial" panose="020B0604020202020204" pitchFamily="34" charset="0"/>
                        <a:buChar char="•"/>
                      </a:pPr>
                      <a:r>
                        <a:rPr lang="en-US" sz="1600" b="0" dirty="0"/>
                        <a:t>Annual Performance Conversation</a:t>
                      </a:r>
                    </a:p>
                    <a:p>
                      <a:pPr marL="285750" indent="-285750">
                        <a:buFont typeface="Arial" panose="020B0604020202020204" pitchFamily="34" charset="0"/>
                        <a:buChar char="•"/>
                      </a:pPr>
                      <a:r>
                        <a:rPr lang="en-US" sz="1600" dirty="0"/>
                        <a:t>After reviewing Year End Manager Review, record any Employee Comments </a:t>
                      </a:r>
                    </a:p>
                    <a:p>
                      <a:pPr marL="285750" indent="-285750">
                        <a:buFont typeface="Arial" panose="020B0604020202020204" pitchFamily="34" charset="0"/>
                        <a:buChar char="•"/>
                      </a:pPr>
                      <a:r>
                        <a:rPr lang="en-US" sz="1600" dirty="0"/>
                        <a:t>Sign Completed Review</a:t>
                      </a:r>
                    </a:p>
                  </a:txBody>
                  <a:tcP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US" sz="1600" dirty="0"/>
                        <a:t>Review Employee Self Review</a:t>
                      </a:r>
                    </a:p>
                    <a:p>
                      <a:pPr marL="285750" indent="-285750">
                        <a:buFont typeface="Arial" panose="020B0604020202020204" pitchFamily="34" charset="0"/>
                        <a:buChar char="•"/>
                      </a:pPr>
                      <a:r>
                        <a:rPr lang="en-US" sz="1600" b="0" dirty="0"/>
                        <a:t>Annual Performance Conversation</a:t>
                      </a:r>
                    </a:p>
                    <a:p>
                      <a:pPr marL="285750" indent="-285750">
                        <a:buFont typeface="Arial" panose="020B0604020202020204" pitchFamily="34" charset="0"/>
                        <a:buChar char="•"/>
                      </a:pPr>
                      <a:r>
                        <a:rPr lang="en-US" sz="1600" dirty="0"/>
                        <a:t>Complete Year End Manager Review and Overall Rating</a:t>
                      </a:r>
                    </a:p>
                    <a:p>
                      <a:pPr marL="285750" indent="-285750">
                        <a:buFont typeface="Arial" panose="020B0604020202020204" pitchFamily="34" charset="0"/>
                        <a:buChar char="•"/>
                      </a:pPr>
                      <a:r>
                        <a:rPr lang="en-US" sz="1600" dirty="0"/>
                        <a:t>Sign Completed Review</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100629049"/>
                  </a:ext>
                </a:extLst>
              </a:tr>
              <a:tr h="824312">
                <a:tc>
                  <a:txBody>
                    <a:bodyPr/>
                    <a:lstStyle/>
                    <a:p>
                      <a:pPr algn="ctr"/>
                      <a:r>
                        <a:rPr lang="en-US" sz="1600" b="1"/>
                        <a:t>June 1, 2024</a:t>
                      </a:r>
                      <a:endParaRPr lang="en-US" sz="1600"/>
                    </a:p>
                  </a:txBody>
                  <a:tcPr>
                    <a:lnL>
                      <a:noFill/>
                    </a:lnL>
                    <a:lnR w="28575"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US" sz="1600"/>
                        <a:t>Online Tool Closes for 2023-24</a:t>
                      </a:r>
                    </a:p>
                  </a:txBody>
                  <a:tcP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US" sz="1600" dirty="0"/>
                        <a:t>Online Tool Closes for 2023-24</a:t>
                      </a:r>
                    </a:p>
                    <a:p>
                      <a:pPr marL="0" indent="0">
                        <a:buFont typeface="Arial" panose="020B0604020202020204" pitchFamily="34" charset="0"/>
                        <a:buNone/>
                      </a:pPr>
                      <a:endParaRPr lang="en-US" sz="16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970479504"/>
                  </a:ext>
                </a:extLst>
              </a:tr>
              <a:tr h="1068553">
                <a:tc>
                  <a:txBody>
                    <a:bodyPr/>
                    <a:lstStyle/>
                    <a:p>
                      <a:pPr algn="ctr"/>
                      <a:r>
                        <a:rPr lang="en-US" sz="1600" b="1" dirty="0"/>
                        <a:t>August 2024</a:t>
                      </a:r>
                      <a:endParaRPr lang="en-US" sz="1600" dirty="0"/>
                    </a:p>
                  </a:txBody>
                  <a:tcPr>
                    <a:lnL>
                      <a:noFill/>
                    </a:lnL>
                    <a:lnR w="28575"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US" sz="1600"/>
                        <a:t>Online Tool Opens for 2024-25 Goals and Professional Development</a:t>
                      </a:r>
                    </a:p>
                  </a:txBody>
                  <a:tcP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Online Tool Opens for 2024-25 Goals and Professional Development</a:t>
                      </a:r>
                    </a:p>
                    <a:p>
                      <a:endParaRPr lang="en-US" sz="16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031979739"/>
                  </a:ext>
                </a:extLst>
              </a:tr>
              <a:tr h="569237">
                <a:tc>
                  <a:txBody>
                    <a:bodyPr/>
                    <a:lstStyle/>
                    <a:p>
                      <a:pPr algn="ctr"/>
                      <a:r>
                        <a:rPr lang="en-US" sz="1600" b="1" dirty="0"/>
                        <a:t>Ongoing August 2024 – March 2025</a:t>
                      </a:r>
                      <a:endParaRPr lang="en-US" sz="1600" dirty="0"/>
                    </a:p>
                  </a:txBody>
                  <a:tcPr>
                    <a:lnL>
                      <a:noFill/>
                    </a:lnL>
                    <a:lnR w="28575"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US" sz="1600"/>
                        <a:t>Conversations with Manager, share progress, challenges  </a:t>
                      </a:r>
                    </a:p>
                    <a:p>
                      <a:pPr marL="285750" indent="-285750">
                        <a:buFont typeface="Arial" panose="020B0604020202020204" pitchFamily="34" charset="0"/>
                        <a:buChar char="•"/>
                      </a:pPr>
                      <a:r>
                        <a:rPr lang="en-US" sz="1600"/>
                        <a:t>Document any notes on goals</a:t>
                      </a:r>
                    </a:p>
                  </a:txBody>
                  <a:tcPr>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US" sz="1600" dirty="0"/>
                        <a:t>Conversations with Employee, provide regular feedback</a:t>
                      </a:r>
                    </a:p>
                    <a:p>
                      <a:pPr marL="285750" indent="-285750">
                        <a:buFont typeface="Arial" panose="020B0604020202020204" pitchFamily="34" charset="0"/>
                        <a:buChar char="•"/>
                      </a:pPr>
                      <a:r>
                        <a:rPr lang="en-US" sz="1600" dirty="0"/>
                        <a:t>Document any notes on goals</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601433772"/>
                  </a:ext>
                </a:extLst>
              </a:tr>
            </a:tbl>
          </a:graphicData>
        </a:graphic>
      </p:graphicFrame>
    </p:spTree>
    <p:extLst>
      <p:ext uri="{BB962C8B-B14F-4D97-AF65-F5344CB8AC3E}">
        <p14:creationId xmlns:p14="http://schemas.microsoft.com/office/powerpoint/2010/main" val="2688850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460D8BE-2D4B-88B7-D313-03938AA32481}"/>
              </a:ext>
            </a:extLst>
          </p:cNvPr>
          <p:cNvSpPr>
            <a:spLocks noGrp="1"/>
          </p:cNvSpPr>
          <p:nvPr>
            <p:ph type="sldNum" sz="quarter" idx="12"/>
          </p:nvPr>
        </p:nvSpPr>
        <p:spPr/>
        <p:txBody>
          <a:bodyPr/>
          <a:lstStyle/>
          <a:p>
            <a:fld id="{DFA4CD3D-26C8-47FF-8D13-9B32BAAB4735}" type="slidenum">
              <a:rPr lang="en-US" smtClean="0"/>
              <a:pPr/>
              <a:t>9</a:t>
            </a:fld>
            <a:endParaRPr lang="en-US"/>
          </a:p>
        </p:txBody>
      </p:sp>
      <p:sp>
        <p:nvSpPr>
          <p:cNvPr id="5" name="Footer Placeholder 4">
            <a:extLst>
              <a:ext uri="{FF2B5EF4-FFF2-40B4-BE49-F238E27FC236}">
                <a16:creationId xmlns:a16="http://schemas.microsoft.com/office/drawing/2014/main" id="{9824E8BD-9541-0443-1642-93DCCFB97767}"/>
              </a:ext>
            </a:extLst>
          </p:cNvPr>
          <p:cNvSpPr>
            <a:spLocks noGrp="1"/>
          </p:cNvSpPr>
          <p:nvPr>
            <p:ph type="ftr" sz="quarter" idx="11"/>
          </p:nvPr>
        </p:nvSpPr>
        <p:spPr/>
        <p:txBody>
          <a:bodyPr/>
          <a:lstStyle/>
          <a:p>
            <a:endParaRPr lang="en-US"/>
          </a:p>
        </p:txBody>
      </p:sp>
      <p:sp>
        <p:nvSpPr>
          <p:cNvPr id="3" name="Content Placeholder 2">
            <a:extLst>
              <a:ext uri="{FF2B5EF4-FFF2-40B4-BE49-F238E27FC236}">
                <a16:creationId xmlns:a16="http://schemas.microsoft.com/office/drawing/2014/main" id="{95403BDF-EDDF-240A-87C2-C22D75AF8AD2}"/>
              </a:ext>
            </a:extLst>
          </p:cNvPr>
          <p:cNvSpPr>
            <a:spLocks noGrp="1"/>
          </p:cNvSpPr>
          <p:nvPr>
            <p:ph idx="1"/>
          </p:nvPr>
        </p:nvSpPr>
        <p:spPr>
          <a:xfrm>
            <a:off x="396873" y="1737808"/>
            <a:ext cx="11398254" cy="4352067"/>
          </a:xfrm>
        </p:spPr>
        <p:txBody>
          <a:bodyPr>
            <a:normAutofit/>
          </a:bodyPr>
          <a:lstStyle/>
          <a:p>
            <a:pPr marL="342900" indent="-342900">
              <a:buFont typeface="Arial" panose="020B0604020202020204" pitchFamily="34" charset="0"/>
              <a:buChar char="•"/>
            </a:pPr>
            <a:r>
              <a:rPr lang="en-US">
                <a:hlinkClick r:id="rId3"/>
              </a:rPr>
              <a:t>ASC Intranet</a:t>
            </a:r>
            <a:endParaRPr lang="en-US"/>
          </a:p>
          <a:p>
            <a:pPr marL="1028700" lvl="1" indent="-342900"/>
            <a:r>
              <a:rPr lang="en-US"/>
              <a:t>Job Aids</a:t>
            </a:r>
          </a:p>
          <a:p>
            <a:pPr marL="1028700" lvl="1" indent="-342900"/>
            <a:r>
              <a:rPr lang="en-US"/>
              <a:t>Timeline</a:t>
            </a:r>
          </a:p>
          <a:p>
            <a:pPr marL="1028700" lvl="1" indent="-342900"/>
            <a:r>
              <a:rPr lang="en-US"/>
              <a:t>Training Materials</a:t>
            </a:r>
          </a:p>
          <a:p>
            <a:pPr marL="342900" indent="-342900">
              <a:buFont typeface="Arial" panose="020B0604020202020204" pitchFamily="34" charset="0"/>
              <a:buChar char="•"/>
            </a:pPr>
            <a:r>
              <a:rPr lang="en-US">
                <a:hlinkClick r:id="rId4"/>
              </a:rPr>
              <a:t>LinkedIn Learning</a:t>
            </a:r>
            <a:endParaRPr lang="en-US"/>
          </a:p>
          <a:p>
            <a:pPr marL="1028700" lvl="1" indent="-342900"/>
            <a:r>
              <a:rPr lang="en-US"/>
              <a:t>FREE for OSU Employees</a:t>
            </a:r>
          </a:p>
          <a:p>
            <a:pPr marL="1028700" lvl="1" indent="-342900"/>
            <a:r>
              <a:rPr lang="en-US"/>
              <a:t>Training and Tips for delivering effective performance reviews</a:t>
            </a:r>
          </a:p>
          <a:p>
            <a:pPr marL="342900" indent="-342900">
              <a:buFont typeface="Arial" panose="020B0604020202020204" pitchFamily="34" charset="0"/>
              <a:buChar char="•"/>
            </a:pPr>
            <a:r>
              <a:rPr lang="en-US"/>
              <a:t>Questions?</a:t>
            </a:r>
          </a:p>
          <a:p>
            <a:pPr marL="1028700" lvl="1" indent="-342900"/>
            <a:r>
              <a:rPr lang="en-US"/>
              <a:t>Contact your </a:t>
            </a:r>
            <a:r>
              <a:rPr lang="en-US">
                <a:hlinkClick r:id="rId5"/>
              </a:rPr>
              <a:t>HR Consultant</a:t>
            </a:r>
            <a:r>
              <a:rPr lang="en-US"/>
              <a:t>   </a:t>
            </a:r>
          </a:p>
          <a:p>
            <a:endParaRPr lang="en-US"/>
          </a:p>
        </p:txBody>
      </p:sp>
      <p:sp>
        <p:nvSpPr>
          <p:cNvPr id="2" name="Title 1">
            <a:extLst>
              <a:ext uri="{FF2B5EF4-FFF2-40B4-BE49-F238E27FC236}">
                <a16:creationId xmlns:a16="http://schemas.microsoft.com/office/drawing/2014/main" id="{5AC5C132-1793-A922-2DCC-8404A567F856}"/>
              </a:ext>
            </a:extLst>
          </p:cNvPr>
          <p:cNvSpPr>
            <a:spLocks noGrp="1"/>
          </p:cNvSpPr>
          <p:nvPr>
            <p:ph type="title"/>
          </p:nvPr>
        </p:nvSpPr>
        <p:spPr/>
        <p:txBody>
          <a:bodyPr/>
          <a:lstStyle/>
          <a:p>
            <a:r>
              <a:rPr lang="en-US"/>
              <a:t>Resources</a:t>
            </a:r>
          </a:p>
        </p:txBody>
      </p:sp>
      <p:sp>
        <p:nvSpPr>
          <p:cNvPr id="4" name="Text Placeholder 3">
            <a:extLst>
              <a:ext uri="{FF2B5EF4-FFF2-40B4-BE49-F238E27FC236}">
                <a16:creationId xmlns:a16="http://schemas.microsoft.com/office/drawing/2014/main" id="{47B8C35B-3AFE-C44D-9CBF-7009422A6281}"/>
              </a:ext>
            </a:extLst>
          </p:cNvPr>
          <p:cNvSpPr>
            <a:spLocks noGrp="1"/>
          </p:cNvSpPr>
          <p:nvPr>
            <p:ph type="body" sz="quarter" idx="29"/>
          </p:nvPr>
        </p:nvSpPr>
        <p:spPr/>
        <p:txBody>
          <a:bodyPr>
            <a:normAutofit fontScale="77500" lnSpcReduction="20000"/>
          </a:bodyPr>
          <a:lstStyle/>
          <a:p>
            <a:r>
              <a:rPr lang="en-US"/>
              <a:t>College of Arts and Sciences - Staff Performance Management</a:t>
            </a:r>
          </a:p>
        </p:txBody>
      </p:sp>
    </p:spTree>
    <p:extLst>
      <p:ext uri="{BB962C8B-B14F-4D97-AF65-F5344CB8AC3E}">
        <p14:creationId xmlns:p14="http://schemas.microsoft.com/office/powerpoint/2010/main" val="1256961836"/>
      </p:ext>
    </p:extLst>
  </p:cSld>
  <p:clrMapOvr>
    <a:masterClrMapping/>
  </p:clrMapOvr>
</p:sld>
</file>

<file path=ppt/theme/theme1.xml><?xml version="1.0" encoding="utf-8"?>
<a:theme xmlns:a="http://schemas.openxmlformats.org/drawingml/2006/main" name="Office Theme">
  <a:themeElements>
    <a:clrScheme name="OSU 2">
      <a:dk1>
        <a:srgbClr val="202324"/>
      </a:dk1>
      <a:lt1>
        <a:srgbClr val="FFFFFF"/>
      </a:lt1>
      <a:dk2>
        <a:srgbClr val="202324"/>
      </a:dk2>
      <a:lt2>
        <a:srgbClr val="FFFFFF"/>
      </a:lt2>
      <a:accent1>
        <a:srgbClr val="BA0C2F"/>
      </a:accent1>
      <a:accent2>
        <a:srgbClr val="A7B1B7"/>
      </a:accent2>
      <a:accent3>
        <a:srgbClr val="FFFFFF"/>
      </a:accent3>
      <a:accent4>
        <a:srgbClr val="70071C"/>
      </a:accent4>
      <a:accent5>
        <a:srgbClr val="490513"/>
      </a:accent5>
      <a:accent6>
        <a:srgbClr val="EFF1F2"/>
      </a:accent6>
      <a:hlink>
        <a:srgbClr val="BA0C2F"/>
      </a:hlink>
      <a:folHlink>
        <a:srgbClr val="FFFFFF"/>
      </a:folHlink>
    </a:clrScheme>
    <a:fontScheme name="Ohio State - Buckeye Fonts">
      <a:majorFont>
        <a:latin typeface="Buckeye Serif Black"/>
        <a:ea typeface=""/>
        <a:cs typeface=""/>
      </a:majorFont>
      <a:minorFont>
        <a:latin typeface="Buckey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92B2A1E33AF3D44A68A68DC848489D5" ma:contentTypeVersion="18" ma:contentTypeDescription="Create a new document." ma:contentTypeScope="" ma:versionID="2a4706bbc476666d04bbd75aa406758c">
  <xsd:schema xmlns:xsd="http://www.w3.org/2001/XMLSchema" xmlns:xs="http://www.w3.org/2001/XMLSchema" xmlns:p="http://schemas.microsoft.com/office/2006/metadata/properties" xmlns:ns2="2d55a6a2-fa7b-4525-91c5-c6087ff28c41" xmlns:ns3="b096ef27-0a45-40b5-8727-e2333fcc044c" targetNamespace="http://schemas.microsoft.com/office/2006/metadata/properties" ma:root="true" ma:fieldsID="d3580b6470f6dafdac954732b1fff094" ns2:_="" ns3:_="">
    <xsd:import namespace="2d55a6a2-fa7b-4525-91c5-c6087ff28c41"/>
    <xsd:import namespace="b096ef27-0a45-40b5-8727-e2333fcc044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55a6a2-fa7b-4525-91c5-c6087ff28c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b434354-605c-4a24-9fd5-b21458dd13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Location" ma:index="24" nillable="true" ma:displayName="Location" ma:descrip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096ef27-0a45-40b5-8727-e2333fcc044c"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b80ecb1-643b-4cc0-9cea-8edf02230307}" ma:internalName="TaxCatchAll" ma:showField="CatchAllData" ma:web="b096ef27-0a45-40b5-8727-e2333fcc04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d55a6a2-fa7b-4525-91c5-c6087ff28c41">
      <Terms xmlns="http://schemas.microsoft.com/office/infopath/2007/PartnerControls"/>
    </lcf76f155ced4ddcb4097134ff3c332f>
    <TaxCatchAll xmlns="b096ef27-0a45-40b5-8727-e2333fcc044c" xsi:nil="true"/>
    <SharedWithUsers xmlns="b096ef27-0a45-40b5-8727-e2333fcc044c">
      <UserInfo>
        <DisplayName>Agostini, Pierre</DisplayName>
        <AccountId>11887</AccountId>
        <AccountType/>
      </UserInfo>
      <UserInfo>
        <DisplayName>DiMauro, Louis</DisplayName>
        <AccountId>11888</AccountId>
        <AccountType/>
      </UserInfo>
      <UserInfo>
        <DisplayName>Middleton, Jessi</DisplayName>
        <AccountId>11889</AccountId>
        <AccountType/>
      </UserInfo>
      <UserInfo>
        <DisplayName>Aills, Ryan</DisplayName>
        <AccountId>5414</AccountId>
        <AccountType/>
      </UserInfo>
      <UserInfo>
        <DisplayName>Wurst, Amanda</DisplayName>
        <AccountId>3584</AccountId>
        <AccountType/>
      </UserInfo>
      <UserInfo>
        <DisplayName>Johnson, Benjamin</DisplayName>
        <AccountId>117</AccountId>
        <AccountType/>
      </UserInfo>
      <UserInfo>
        <DisplayName>Larzelere, Dawn</DisplayName>
        <AccountId>648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B3ECE63-236C-4A6F-868D-40A07A54AA66}">
  <ds:schemaRefs>
    <ds:schemaRef ds:uri="2d55a6a2-fa7b-4525-91c5-c6087ff28c41"/>
    <ds:schemaRef ds:uri="b096ef27-0a45-40b5-8727-e2333fcc044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1A5B590-EC41-47D6-9826-DB3928C76193}">
  <ds:schemaRefs>
    <ds:schemaRef ds:uri="2d55a6a2-fa7b-4525-91c5-c6087ff28c41"/>
    <ds:schemaRef ds:uri="36fb9631-8f04-4989-9ba6-9610ec53ddd3"/>
    <ds:schemaRef ds:uri="3ce6d955-4258-458b-ac6b-518e3d6206e9"/>
    <ds:schemaRef ds:uri="6b55dd28-fbee-411b-b73f-90039ed8f9dc"/>
    <ds:schemaRef ds:uri="8b1e7f3e-bb12-474b-b482-4fa739e63894"/>
    <ds:schemaRef ds:uri="b096ef27-0a45-40b5-8727-e2333fcc044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A8BEB66-0C0B-4B90-9CB4-1562F81D54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TotalTime>
  <Words>1409</Words>
  <Application>Microsoft Macintosh PowerPoint</Application>
  <PresentationFormat>Widescreen</PresentationFormat>
  <Paragraphs>152</Paragraphs>
  <Slides>10</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Buckeye Sans 2 Black</vt:lpstr>
      <vt:lpstr>Buckeye Sans 2 SemiBold</vt:lpstr>
      <vt:lpstr>Buckeye Sans 2</vt:lpstr>
      <vt:lpstr>Courier New</vt:lpstr>
      <vt:lpstr>Aptos</vt:lpstr>
      <vt:lpstr>Buckeye Serif 2 Black</vt:lpstr>
      <vt:lpstr>Office Theme</vt:lpstr>
      <vt:lpstr>Manager Performance Management</vt:lpstr>
      <vt:lpstr>New Performance Management Tool</vt:lpstr>
      <vt:lpstr>Why Change?</vt:lpstr>
      <vt:lpstr>Year End Manager Review</vt:lpstr>
      <vt:lpstr>Year End Manager Review Tips</vt:lpstr>
      <vt:lpstr>Performance Rating Options</vt:lpstr>
      <vt:lpstr>Demo Online Tool – https://performance.oaa.osu.edu/</vt:lpstr>
      <vt:lpstr>Timeline</vt:lpstr>
      <vt:lpstr>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Hoy, Mary</dc:creator>
  <cp:lastModifiedBy>Dale, Eva</cp:lastModifiedBy>
  <cp:revision>2</cp:revision>
  <dcterms:created xsi:type="dcterms:W3CDTF">2021-09-24T16:29:17Z</dcterms:created>
  <dcterms:modified xsi:type="dcterms:W3CDTF">2024-04-10T19:04:02Z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0x010100992B2A1E33AF3D44A68A68DC848489D5</vt:lpwstr>
  </property>
</Properties>
</file>